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21"/>
  </p:notesMasterIdLst>
  <p:sldIdLst>
    <p:sldId id="256" r:id="rId3"/>
    <p:sldId id="258" r:id="rId4"/>
    <p:sldId id="260" r:id="rId5"/>
    <p:sldId id="277" r:id="rId6"/>
    <p:sldId id="311" r:id="rId7"/>
    <p:sldId id="275" r:id="rId8"/>
    <p:sldId id="270" r:id="rId9"/>
    <p:sldId id="313" r:id="rId10"/>
    <p:sldId id="259" r:id="rId11"/>
    <p:sldId id="272" r:id="rId12"/>
    <p:sldId id="271" r:id="rId13"/>
    <p:sldId id="315" r:id="rId14"/>
    <p:sldId id="317" r:id="rId15"/>
    <p:sldId id="316" r:id="rId16"/>
    <p:sldId id="318" r:id="rId17"/>
    <p:sldId id="322" r:id="rId18"/>
    <p:sldId id="323" r:id="rId19"/>
    <p:sldId id="314" r:id="rId20"/>
  </p:sldIdLst>
  <p:sldSz cx="9144000" cy="5143500" type="screen16x9"/>
  <p:notesSz cx="6858000" cy="9144000"/>
  <p:embeddedFontLst>
    <p:embeddedFont>
      <p:font typeface="Proxima Nova" panose="020B0604020202020204" charset="0"/>
      <p:regular r:id="rId22"/>
      <p:bold r:id="rId23"/>
      <p:italic r:id="rId24"/>
      <p:boldItalic r:id="rId25"/>
    </p:embeddedFont>
    <p:embeddedFont>
      <p:font typeface="Bebas Neue" panose="020B0604020202020204" charset="0"/>
      <p:regular r:id="rId26"/>
    </p:embeddedFont>
    <p:embeddedFont>
      <p:font typeface="Space Grotesk" panose="020B0604020202020204" charset="0"/>
      <p:regular r:id="rId27"/>
      <p:bold r:id="rId28"/>
    </p:embeddedFont>
    <p:embeddedFont>
      <p:font typeface="Proxima Nova Semibold" panose="020B0604020202020204" charset="0"/>
      <p:regular r:id="rId29"/>
      <p:bold r:id="rId30"/>
      <p:boldItalic r:id="rId31"/>
    </p:embeddedFont>
    <p:embeddedFont>
      <p:font typeface="Poppins" panose="020B0604020202020204" charset="0"/>
      <p:regular r:id="rId32"/>
      <p:bold r:id="rId33"/>
      <p:italic r:id="rId34"/>
      <p:boldItalic r:id="rId35"/>
    </p:embeddedFont>
    <p:embeddedFont>
      <p:font typeface="Comic Sans MS" panose="030F0702030302020204" pitchFamily="66" charset="0"/>
      <p:regular r:id="rId36"/>
      <p:bold r:id="rId37"/>
      <p:italic r:id="rId38"/>
      <p:boldItalic r:id="rId39"/>
    </p:embeddedFont>
    <p:embeddedFont>
      <p:font typeface="Abril Fatface" panose="020B0604020202020204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90157B-4D16-4653-B3B2-95348AB65A20}">
  <a:tblStyle styleId="{3D90157B-4D16-4653-B3B2-95348AB65A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C8D3770-DDE7-43F8-A34A-0C3B108660A3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CF3"/>
          </a:solidFill>
        </a:fill>
      </a:tcStyle>
    </a:wholeTbl>
    <a:band1H>
      <a:tcTxStyle/>
      <a:tcStyle>
        <a:tcBdr/>
        <a:fill>
          <a:solidFill>
            <a:srgbClr val="CBD7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D7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EB2FC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EB2FC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5EB2FC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5EB2FC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108E2D6-F0EB-41D8-B3D3-348D69583CD1}" styleName="Table_2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7E8"/>
          </a:solidFill>
        </a:fill>
      </a:tcStyle>
    </a:wholeTbl>
    <a:band1H>
      <a:tcTxStyle/>
      <a:tcStyle>
        <a:tcBdr/>
        <a:fill>
          <a:solidFill>
            <a:srgbClr val="CECB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ECB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C3A3B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EC3A3B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FE60AFA-1A8B-48F8-BD68-82977181A387}" styleName="Table_3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DEFE6"/>
          </a:solidFill>
        </a:fill>
      </a:tcStyle>
    </a:wholeTbl>
    <a:band1H>
      <a:tcTxStyle/>
      <a:tcStyle>
        <a:tcBdr/>
        <a:fill>
          <a:solidFill>
            <a:srgbClr val="FADE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ADE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949E7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949E7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949E7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949E7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CE30B34-505C-4995-AD46-45848F32A07D}" styleName="Table_4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F0ED"/>
          </a:solidFill>
        </a:fill>
      </a:tcStyle>
    </a:wholeTbl>
    <a:band1H>
      <a:tcTxStyle/>
      <a:tcStyle>
        <a:tcBdr/>
        <a:fill>
          <a:solidFill>
            <a:srgbClr val="CADFD8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FD8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69E78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69E78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98E371D-A2EA-446B-A58C-3EEC8AB4C3C2}" styleName="Table_5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4E7E7"/>
          </a:solidFill>
        </a:fill>
      </a:tcStyle>
    </a:wholeTbl>
    <a:band1H>
      <a:tcTxStyle/>
      <a:tcStyle>
        <a:tcBdr/>
        <a:fill>
          <a:solidFill>
            <a:srgbClr val="E8CC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8CC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FCBD2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FCBD2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CBD2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CBD2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E5F186A-E3EA-447F-B967-71BB310071F7}" styleName="Table_6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3E9"/>
          </a:solidFill>
        </a:fill>
      </a:tcStyle>
    </a:wholeTbl>
    <a:band1H>
      <a:tcTxStyle/>
      <a:tcStyle>
        <a:tcBdr/>
        <a:fill>
          <a:solidFill>
            <a:srgbClr val="DEE7D0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EE7D0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869FB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869FB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3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e76684c1ea_17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e76684c1ea_17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f01f1f68e6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f01f1f68e6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e76684c1ea_17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e76684c1ea_17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e76684c1ea_17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e76684c1ea_17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f06dd0e0ec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f06dd0e0ec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e76684c1ea_17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e76684c1ea_17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566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f06a9201ee_0_1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" name="Google Shape;1177;gf06a9201ee_0_1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cd80e51ba9_0_3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cd80e51ba9_0_3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e76684c1ea_17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e76684c1ea_17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104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f01f1f68e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f01f1f68e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25375" y="29765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264025" y="228600"/>
            <a:ext cx="8615965" cy="4686291"/>
            <a:chOff x="264025" y="228600"/>
            <a:chExt cx="8615965" cy="4686291"/>
          </a:xfrm>
        </p:grpSpPr>
        <p:sp>
          <p:nvSpPr>
            <p:cNvPr id="11" name="Google Shape;11;p2"/>
            <p:cNvSpPr/>
            <p:nvPr/>
          </p:nvSpPr>
          <p:spPr>
            <a:xfrm>
              <a:off x="264025" y="22860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92750" y="1074500"/>
              <a:ext cx="8554590" cy="380281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2"/>
          <p:cNvSpPr/>
          <p:nvPr/>
        </p:nvSpPr>
        <p:spPr>
          <a:xfrm>
            <a:off x="292750" y="261338"/>
            <a:ext cx="8554590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7626928" y="530081"/>
            <a:ext cx="998943" cy="275680"/>
            <a:chOff x="7405675" y="423388"/>
            <a:chExt cx="1277420" cy="352532"/>
          </a:xfrm>
        </p:grpSpPr>
        <p:sp>
          <p:nvSpPr>
            <p:cNvPr id="15" name="Google Shape;15;p2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" name="Google Shape;25;p2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" name="Google Shape;28;p2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2"/>
          <p:cNvSpPr txBox="1">
            <a:spLocks noGrp="1"/>
          </p:cNvSpPr>
          <p:nvPr>
            <p:ph type="ctrTitle"/>
          </p:nvPr>
        </p:nvSpPr>
        <p:spPr>
          <a:xfrm>
            <a:off x="747450" y="1364525"/>
            <a:ext cx="7649100" cy="20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subTitle" idx="1"/>
          </p:nvPr>
        </p:nvSpPr>
        <p:spPr>
          <a:xfrm>
            <a:off x="2394463" y="344262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1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1"/>
          <p:cNvSpPr/>
          <p:nvPr/>
        </p:nvSpPr>
        <p:spPr>
          <a:xfrm>
            <a:off x="325375" y="29765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1"/>
          <p:cNvSpPr/>
          <p:nvPr/>
        </p:nvSpPr>
        <p:spPr>
          <a:xfrm>
            <a:off x="264025" y="22860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1"/>
          <p:cNvSpPr/>
          <p:nvPr/>
        </p:nvSpPr>
        <p:spPr>
          <a:xfrm>
            <a:off x="292750" y="267625"/>
            <a:ext cx="8554590" cy="460970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1"/>
          <p:cNvSpPr/>
          <p:nvPr/>
        </p:nvSpPr>
        <p:spPr>
          <a:xfrm>
            <a:off x="392325" y="1123800"/>
            <a:ext cx="8355900" cy="36561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1"/>
          <p:cNvSpPr txBox="1">
            <a:spLocks noGrp="1"/>
          </p:cNvSpPr>
          <p:nvPr>
            <p:ph type="title" hasCustomPrompt="1"/>
          </p:nvPr>
        </p:nvSpPr>
        <p:spPr>
          <a:xfrm>
            <a:off x="721100" y="1808525"/>
            <a:ext cx="7701900" cy="1624500"/>
          </a:xfrm>
          <a:prstGeom prst="rect">
            <a:avLst/>
          </a:prstGeom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30" name="Google Shape;330;p11"/>
          <p:cNvSpPr txBox="1">
            <a:spLocks noGrp="1"/>
          </p:cNvSpPr>
          <p:nvPr>
            <p:ph type="subTitle" idx="1"/>
          </p:nvPr>
        </p:nvSpPr>
        <p:spPr>
          <a:xfrm>
            <a:off x="1284000" y="3464125"/>
            <a:ext cx="6576000" cy="4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1" name="Google Shape;331;p11"/>
          <p:cNvSpPr/>
          <p:nvPr/>
        </p:nvSpPr>
        <p:spPr>
          <a:xfrm>
            <a:off x="292700" y="267625"/>
            <a:ext cx="8554590" cy="772503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11"/>
          <p:cNvGrpSpPr/>
          <p:nvPr/>
        </p:nvGrpSpPr>
        <p:grpSpPr>
          <a:xfrm>
            <a:off x="7626928" y="530081"/>
            <a:ext cx="998944" cy="275676"/>
            <a:chOff x="7626928" y="530081"/>
            <a:chExt cx="998944" cy="275676"/>
          </a:xfrm>
        </p:grpSpPr>
        <p:sp>
          <p:nvSpPr>
            <p:cNvPr id="333" name="Google Shape;333;p11"/>
            <p:cNvSpPr/>
            <p:nvPr/>
          </p:nvSpPr>
          <p:spPr>
            <a:xfrm>
              <a:off x="8363995" y="543903"/>
              <a:ext cx="261877" cy="26185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8350172" y="530081"/>
              <a:ext cx="261877" cy="26185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8002228" y="543903"/>
              <a:ext cx="261877" cy="26185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7988406" y="530081"/>
              <a:ext cx="261877" cy="26185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7640751" y="543903"/>
              <a:ext cx="262224" cy="261854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7626928" y="530081"/>
              <a:ext cx="261877" cy="26185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7636226" y="539517"/>
              <a:ext cx="243380" cy="243346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7674990" y="661015"/>
              <a:ext cx="165813" cy="58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>
              <a:off x="7997816" y="539517"/>
              <a:ext cx="243380" cy="243346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>
              <a:off x="8359091" y="539350"/>
              <a:ext cx="243380" cy="243346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3" name="Google Shape;343;p11"/>
            <p:cNvGrpSpPr/>
            <p:nvPr/>
          </p:nvGrpSpPr>
          <p:grpSpPr>
            <a:xfrm>
              <a:off x="8422035" y="602732"/>
              <a:ext cx="117461" cy="116809"/>
              <a:chOff x="8659614" y="354844"/>
              <a:chExt cx="79179" cy="78750"/>
            </a:xfrm>
          </p:grpSpPr>
          <p:sp>
            <p:nvSpPr>
              <p:cNvPr id="344" name="Google Shape;344;p11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1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6" name="Google Shape;346;p11"/>
            <p:cNvSpPr/>
            <p:nvPr/>
          </p:nvSpPr>
          <p:spPr>
            <a:xfrm>
              <a:off x="8058156" y="599828"/>
              <a:ext cx="122379" cy="122715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accent1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13"/>
          <p:cNvGrpSpPr/>
          <p:nvPr/>
        </p:nvGrpSpPr>
        <p:grpSpPr>
          <a:xfrm>
            <a:off x="264025" y="228600"/>
            <a:ext cx="8677315" cy="4755341"/>
            <a:chOff x="264025" y="228600"/>
            <a:chExt cx="8677315" cy="4755341"/>
          </a:xfrm>
        </p:grpSpPr>
        <p:sp>
          <p:nvSpPr>
            <p:cNvPr id="350" name="Google Shape;350;p13"/>
            <p:cNvSpPr/>
            <p:nvPr/>
          </p:nvSpPr>
          <p:spPr>
            <a:xfrm>
              <a:off x="325375" y="29765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264025" y="22860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292750" y="261338"/>
              <a:ext cx="8554590" cy="81315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13"/>
          <p:cNvSpPr txBox="1">
            <a:spLocks noGrp="1"/>
          </p:cNvSpPr>
          <p:nvPr>
            <p:ph type="title"/>
          </p:nvPr>
        </p:nvSpPr>
        <p:spPr>
          <a:xfrm>
            <a:off x="1887713" y="16563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2" hasCustomPrompt="1"/>
          </p:nvPr>
        </p:nvSpPr>
        <p:spPr>
          <a:xfrm>
            <a:off x="1060325" y="1820463"/>
            <a:ext cx="7971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1"/>
          </p:nvPr>
        </p:nvSpPr>
        <p:spPr>
          <a:xfrm>
            <a:off x="1887713" y="20724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title" idx="3"/>
          </p:nvPr>
        </p:nvSpPr>
        <p:spPr>
          <a:xfrm>
            <a:off x="5722788" y="16563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4" hasCustomPrompt="1"/>
          </p:nvPr>
        </p:nvSpPr>
        <p:spPr>
          <a:xfrm>
            <a:off x="4867150" y="1820463"/>
            <a:ext cx="7971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5"/>
          </p:nvPr>
        </p:nvSpPr>
        <p:spPr>
          <a:xfrm>
            <a:off x="5722788" y="20724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title" idx="6"/>
          </p:nvPr>
        </p:nvSpPr>
        <p:spPr>
          <a:xfrm>
            <a:off x="1887738" y="32103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7" hasCustomPrompt="1"/>
          </p:nvPr>
        </p:nvSpPr>
        <p:spPr>
          <a:xfrm>
            <a:off x="1060325" y="3380750"/>
            <a:ext cx="7971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8"/>
          </p:nvPr>
        </p:nvSpPr>
        <p:spPr>
          <a:xfrm>
            <a:off x="1887738" y="362642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title" idx="9"/>
          </p:nvPr>
        </p:nvSpPr>
        <p:spPr>
          <a:xfrm>
            <a:off x="5727063" y="32103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3" hasCustomPrompt="1"/>
          </p:nvPr>
        </p:nvSpPr>
        <p:spPr>
          <a:xfrm>
            <a:off x="4867150" y="3380750"/>
            <a:ext cx="7971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subTitle" idx="14"/>
          </p:nvPr>
        </p:nvSpPr>
        <p:spPr>
          <a:xfrm>
            <a:off x="5727063" y="362642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13"/>
          <p:cNvSpPr txBox="1">
            <a:spLocks noGrp="1"/>
          </p:cNvSpPr>
          <p:nvPr>
            <p:ph type="title" idx="15"/>
          </p:nvPr>
        </p:nvSpPr>
        <p:spPr>
          <a:xfrm>
            <a:off x="721100" y="395325"/>
            <a:ext cx="7589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3"/>
          <p:cNvSpPr/>
          <p:nvPr/>
        </p:nvSpPr>
        <p:spPr>
          <a:xfrm>
            <a:off x="292750" y="1074500"/>
            <a:ext cx="8554590" cy="380281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accent1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" name="Google Shape;368;p14"/>
          <p:cNvGrpSpPr/>
          <p:nvPr/>
        </p:nvGrpSpPr>
        <p:grpSpPr>
          <a:xfrm>
            <a:off x="264025" y="228600"/>
            <a:ext cx="8677315" cy="4755341"/>
            <a:chOff x="264025" y="228600"/>
            <a:chExt cx="8677315" cy="4755341"/>
          </a:xfrm>
        </p:grpSpPr>
        <p:sp>
          <p:nvSpPr>
            <p:cNvPr id="369" name="Google Shape;369;p14"/>
            <p:cNvSpPr/>
            <p:nvPr/>
          </p:nvSpPr>
          <p:spPr>
            <a:xfrm>
              <a:off x="325375" y="29765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>
              <a:off x="264025" y="22860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4"/>
            <p:cNvSpPr/>
            <p:nvPr/>
          </p:nvSpPr>
          <p:spPr>
            <a:xfrm>
              <a:off x="292750" y="1074500"/>
              <a:ext cx="8554590" cy="380281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4"/>
            <p:cNvSpPr/>
            <p:nvPr/>
          </p:nvSpPr>
          <p:spPr>
            <a:xfrm>
              <a:off x="292750" y="261338"/>
              <a:ext cx="8554590" cy="81315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3" name="Google Shape;373;p14"/>
            <p:cNvGrpSpPr/>
            <p:nvPr/>
          </p:nvGrpSpPr>
          <p:grpSpPr>
            <a:xfrm>
              <a:off x="7626928" y="530081"/>
              <a:ext cx="998943" cy="275680"/>
              <a:chOff x="7405675" y="423388"/>
              <a:chExt cx="1277420" cy="352532"/>
            </a:xfrm>
          </p:grpSpPr>
          <p:sp>
            <p:nvSpPr>
              <p:cNvPr id="374" name="Google Shape;374;p14"/>
              <p:cNvSpPr/>
              <p:nvPr/>
            </p:nvSpPr>
            <p:spPr>
              <a:xfrm>
                <a:off x="8348216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4"/>
              <p:cNvSpPr/>
              <p:nvPr/>
            </p:nvSpPr>
            <p:spPr>
              <a:xfrm>
                <a:off x="8330540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4"/>
              <p:cNvSpPr/>
              <p:nvPr/>
            </p:nvSpPr>
            <p:spPr>
              <a:xfrm>
                <a:off x="7885599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0" y="1"/>
                    </a:moveTo>
                    <a:lnTo>
                      <a:pt x="0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4"/>
              <p:cNvSpPr/>
              <p:nvPr/>
            </p:nvSpPr>
            <p:spPr>
              <a:xfrm>
                <a:off x="7867922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4"/>
              <p:cNvSpPr/>
              <p:nvPr/>
            </p:nvSpPr>
            <p:spPr>
              <a:xfrm>
                <a:off x="7423351" y="441063"/>
                <a:ext cx="335323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33" y="4527"/>
                    </a:lnTo>
                    <a:lnTo>
                      <a:pt x="4533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4"/>
              <p:cNvSpPr/>
              <p:nvPr/>
            </p:nvSpPr>
            <p:spPr>
              <a:xfrm>
                <a:off x="7405675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4"/>
              <p:cNvSpPr/>
              <p:nvPr/>
            </p:nvSpPr>
            <p:spPr>
              <a:xfrm>
                <a:off x="7417565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4"/>
              <p:cNvSpPr/>
              <p:nvPr/>
            </p:nvSpPr>
            <p:spPr>
              <a:xfrm>
                <a:off x="7467135" y="590821"/>
                <a:ext cx="212036" cy="74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1" fill="none" extrusionOk="0">
                    <a:moveTo>
                      <a:pt x="2866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4"/>
              <p:cNvSpPr/>
              <p:nvPr/>
            </p:nvSpPr>
            <p:spPr>
              <a:xfrm>
                <a:off x="7879957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4"/>
              <p:cNvSpPr/>
              <p:nvPr/>
            </p:nvSpPr>
            <p:spPr>
              <a:xfrm>
                <a:off x="8341945" y="435240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4" name="Google Shape;384;p14"/>
              <p:cNvGrpSpPr/>
              <p:nvPr/>
            </p:nvGrpSpPr>
            <p:grpSpPr>
              <a:xfrm>
                <a:off x="8422792" y="516291"/>
                <a:ext cx="150210" cy="149372"/>
                <a:chOff x="8659614" y="354844"/>
                <a:chExt cx="79179" cy="78750"/>
              </a:xfrm>
            </p:grpSpPr>
            <p:sp>
              <p:nvSpPr>
                <p:cNvPr id="385" name="Google Shape;385;p14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0"/>
                      </a:moveTo>
                      <a:lnTo>
                        <a:pt x="0" y="2019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14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20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7" name="Google Shape;387;p14"/>
              <p:cNvSpPr/>
              <p:nvPr/>
            </p:nvSpPr>
            <p:spPr>
              <a:xfrm>
                <a:off x="7957118" y="512577"/>
                <a:ext cx="156494" cy="156927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22" fill="none" extrusionOk="0">
                    <a:moveTo>
                      <a:pt x="0" y="0"/>
                    </a:moveTo>
                    <a:lnTo>
                      <a:pt x="2116" y="0"/>
                    </a:lnTo>
                    <a:lnTo>
                      <a:pt x="2116" y="2121"/>
                    </a:lnTo>
                    <a:lnTo>
                      <a:pt x="0" y="212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8" name="Google Shape;388;p14"/>
          <p:cNvGrpSpPr/>
          <p:nvPr/>
        </p:nvGrpSpPr>
        <p:grpSpPr>
          <a:xfrm>
            <a:off x="264033" y="1353952"/>
            <a:ext cx="3143554" cy="3187185"/>
            <a:chOff x="9242575" y="1984987"/>
            <a:chExt cx="3037838" cy="3080001"/>
          </a:xfrm>
        </p:grpSpPr>
        <p:sp>
          <p:nvSpPr>
            <p:cNvPr id="389" name="Google Shape;389;p14"/>
            <p:cNvSpPr/>
            <p:nvPr/>
          </p:nvSpPr>
          <p:spPr>
            <a:xfrm>
              <a:off x="9614337" y="1985018"/>
              <a:ext cx="352375" cy="298649"/>
            </a:xfrm>
            <a:custGeom>
              <a:avLst/>
              <a:gdLst/>
              <a:ahLst/>
              <a:cxnLst/>
              <a:rect l="l" t="t" r="r" b="b"/>
              <a:pathLst>
                <a:path w="9543" h="8088" extrusionOk="0">
                  <a:moveTo>
                    <a:pt x="6020" y="2702"/>
                  </a:moveTo>
                  <a:lnTo>
                    <a:pt x="6020" y="3317"/>
                  </a:lnTo>
                  <a:lnTo>
                    <a:pt x="6635" y="3317"/>
                  </a:lnTo>
                  <a:lnTo>
                    <a:pt x="6635" y="5816"/>
                  </a:lnTo>
                  <a:lnTo>
                    <a:pt x="6020" y="5816"/>
                  </a:lnTo>
                  <a:lnTo>
                    <a:pt x="6020" y="6428"/>
                  </a:lnTo>
                  <a:lnTo>
                    <a:pt x="3523" y="6428"/>
                  </a:lnTo>
                  <a:lnTo>
                    <a:pt x="3523" y="5816"/>
                  </a:lnTo>
                  <a:lnTo>
                    <a:pt x="2908" y="5816"/>
                  </a:lnTo>
                  <a:lnTo>
                    <a:pt x="2908" y="3317"/>
                  </a:lnTo>
                  <a:lnTo>
                    <a:pt x="3523" y="3317"/>
                  </a:lnTo>
                  <a:lnTo>
                    <a:pt x="3523" y="2702"/>
                  </a:lnTo>
                  <a:close/>
                  <a:moveTo>
                    <a:pt x="3317" y="1"/>
                  </a:moveTo>
                  <a:lnTo>
                    <a:pt x="3317" y="614"/>
                  </a:lnTo>
                  <a:lnTo>
                    <a:pt x="2702" y="614"/>
                  </a:lnTo>
                  <a:lnTo>
                    <a:pt x="2702" y="1249"/>
                  </a:lnTo>
                  <a:lnTo>
                    <a:pt x="634" y="1249"/>
                  </a:lnTo>
                  <a:lnTo>
                    <a:pt x="634" y="1862"/>
                  </a:lnTo>
                  <a:lnTo>
                    <a:pt x="1" y="1862"/>
                  </a:lnTo>
                  <a:lnTo>
                    <a:pt x="1" y="8087"/>
                  </a:lnTo>
                  <a:lnTo>
                    <a:pt x="9542" y="8087"/>
                  </a:lnTo>
                  <a:lnTo>
                    <a:pt x="9542" y="1862"/>
                  </a:lnTo>
                  <a:lnTo>
                    <a:pt x="8927" y="1862"/>
                  </a:lnTo>
                  <a:lnTo>
                    <a:pt x="8927" y="1249"/>
                  </a:lnTo>
                  <a:lnTo>
                    <a:pt x="6857" y="1249"/>
                  </a:lnTo>
                  <a:lnTo>
                    <a:pt x="6857" y="614"/>
                  </a:lnTo>
                  <a:lnTo>
                    <a:pt x="6224" y="614"/>
                  </a:lnTo>
                  <a:lnTo>
                    <a:pt x="6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10585280" y="1984987"/>
              <a:ext cx="352412" cy="298723"/>
            </a:xfrm>
            <a:custGeom>
              <a:avLst/>
              <a:gdLst/>
              <a:ahLst/>
              <a:cxnLst/>
              <a:rect l="l" t="t" r="r" b="b"/>
              <a:pathLst>
                <a:path w="9544" h="8090" extrusionOk="0">
                  <a:moveTo>
                    <a:pt x="1230" y="0"/>
                  </a:moveTo>
                  <a:lnTo>
                    <a:pt x="1230" y="634"/>
                  </a:lnTo>
                  <a:lnTo>
                    <a:pt x="618" y="634"/>
                  </a:lnTo>
                  <a:lnTo>
                    <a:pt x="618" y="1249"/>
                  </a:lnTo>
                  <a:lnTo>
                    <a:pt x="1" y="1249"/>
                  </a:lnTo>
                  <a:lnTo>
                    <a:pt x="1" y="4978"/>
                  </a:lnTo>
                  <a:lnTo>
                    <a:pt x="618" y="4978"/>
                  </a:lnTo>
                  <a:lnTo>
                    <a:pt x="618" y="5590"/>
                  </a:lnTo>
                  <a:lnTo>
                    <a:pt x="1249" y="5590"/>
                  </a:lnTo>
                  <a:lnTo>
                    <a:pt x="1249" y="6224"/>
                  </a:lnTo>
                  <a:lnTo>
                    <a:pt x="1866" y="6224"/>
                  </a:lnTo>
                  <a:lnTo>
                    <a:pt x="1866" y="6839"/>
                  </a:lnTo>
                  <a:lnTo>
                    <a:pt x="3112" y="6839"/>
                  </a:lnTo>
                  <a:lnTo>
                    <a:pt x="3112" y="7456"/>
                  </a:lnTo>
                  <a:lnTo>
                    <a:pt x="4344" y="7456"/>
                  </a:lnTo>
                  <a:lnTo>
                    <a:pt x="4344" y="8089"/>
                  </a:lnTo>
                  <a:lnTo>
                    <a:pt x="5182" y="8089"/>
                  </a:lnTo>
                  <a:lnTo>
                    <a:pt x="5182" y="7456"/>
                  </a:lnTo>
                  <a:lnTo>
                    <a:pt x="6432" y="7456"/>
                  </a:lnTo>
                  <a:lnTo>
                    <a:pt x="6432" y="6839"/>
                  </a:lnTo>
                  <a:lnTo>
                    <a:pt x="7678" y="6839"/>
                  </a:lnTo>
                  <a:lnTo>
                    <a:pt x="7678" y="6224"/>
                  </a:lnTo>
                  <a:lnTo>
                    <a:pt x="8293" y="6224"/>
                  </a:lnTo>
                  <a:lnTo>
                    <a:pt x="8293" y="5590"/>
                  </a:lnTo>
                  <a:lnTo>
                    <a:pt x="8927" y="5590"/>
                  </a:lnTo>
                  <a:lnTo>
                    <a:pt x="8927" y="4978"/>
                  </a:lnTo>
                  <a:lnTo>
                    <a:pt x="9544" y="4978"/>
                  </a:lnTo>
                  <a:lnTo>
                    <a:pt x="9544" y="1249"/>
                  </a:lnTo>
                  <a:lnTo>
                    <a:pt x="8927" y="1249"/>
                  </a:lnTo>
                  <a:lnTo>
                    <a:pt x="8927" y="634"/>
                  </a:lnTo>
                  <a:lnTo>
                    <a:pt x="8293" y="634"/>
                  </a:lnTo>
                  <a:lnTo>
                    <a:pt x="8293" y="0"/>
                  </a:lnTo>
                  <a:lnTo>
                    <a:pt x="5797" y="0"/>
                  </a:lnTo>
                  <a:lnTo>
                    <a:pt x="5797" y="634"/>
                  </a:lnTo>
                  <a:lnTo>
                    <a:pt x="5182" y="634"/>
                  </a:lnTo>
                  <a:lnTo>
                    <a:pt x="5182" y="1249"/>
                  </a:lnTo>
                  <a:lnTo>
                    <a:pt x="4344" y="1249"/>
                  </a:lnTo>
                  <a:lnTo>
                    <a:pt x="4344" y="634"/>
                  </a:lnTo>
                  <a:lnTo>
                    <a:pt x="3729" y="634"/>
                  </a:lnTo>
                  <a:lnTo>
                    <a:pt x="3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9614462" y="4239298"/>
              <a:ext cx="352154" cy="352080"/>
            </a:xfrm>
            <a:custGeom>
              <a:avLst/>
              <a:gdLst/>
              <a:ahLst/>
              <a:cxnLst/>
              <a:rect l="l" t="t" r="r" b="b"/>
              <a:pathLst>
                <a:path w="9537" h="9535" extrusionOk="0">
                  <a:moveTo>
                    <a:pt x="5790" y="3110"/>
                  </a:moveTo>
                  <a:lnTo>
                    <a:pt x="5790" y="3722"/>
                  </a:lnTo>
                  <a:lnTo>
                    <a:pt x="6423" y="3722"/>
                  </a:lnTo>
                  <a:lnTo>
                    <a:pt x="6423" y="5792"/>
                  </a:lnTo>
                  <a:lnTo>
                    <a:pt x="5790" y="5792"/>
                  </a:lnTo>
                  <a:lnTo>
                    <a:pt x="5790" y="6425"/>
                  </a:lnTo>
                  <a:lnTo>
                    <a:pt x="3720" y="6425"/>
                  </a:lnTo>
                  <a:lnTo>
                    <a:pt x="3720" y="5810"/>
                  </a:lnTo>
                  <a:lnTo>
                    <a:pt x="3107" y="5810"/>
                  </a:lnTo>
                  <a:lnTo>
                    <a:pt x="3107" y="3743"/>
                  </a:lnTo>
                  <a:lnTo>
                    <a:pt x="3720" y="3743"/>
                  </a:lnTo>
                  <a:lnTo>
                    <a:pt x="3720" y="3110"/>
                  </a:lnTo>
                  <a:close/>
                  <a:moveTo>
                    <a:pt x="4133" y="0"/>
                  </a:moveTo>
                  <a:lnTo>
                    <a:pt x="4133" y="634"/>
                  </a:lnTo>
                  <a:lnTo>
                    <a:pt x="3520" y="634"/>
                  </a:lnTo>
                  <a:lnTo>
                    <a:pt x="3520" y="1249"/>
                  </a:lnTo>
                  <a:lnTo>
                    <a:pt x="2272" y="1249"/>
                  </a:lnTo>
                  <a:lnTo>
                    <a:pt x="2272" y="634"/>
                  </a:lnTo>
                  <a:lnTo>
                    <a:pt x="1249" y="634"/>
                  </a:lnTo>
                  <a:lnTo>
                    <a:pt x="1249" y="1249"/>
                  </a:lnTo>
                  <a:lnTo>
                    <a:pt x="634" y="1249"/>
                  </a:lnTo>
                  <a:lnTo>
                    <a:pt x="634" y="2272"/>
                  </a:lnTo>
                  <a:lnTo>
                    <a:pt x="1249" y="2272"/>
                  </a:lnTo>
                  <a:lnTo>
                    <a:pt x="1249" y="3520"/>
                  </a:lnTo>
                  <a:lnTo>
                    <a:pt x="634" y="3520"/>
                  </a:lnTo>
                  <a:lnTo>
                    <a:pt x="634" y="4133"/>
                  </a:lnTo>
                  <a:lnTo>
                    <a:pt x="0" y="4133"/>
                  </a:lnTo>
                  <a:lnTo>
                    <a:pt x="0" y="5381"/>
                  </a:lnTo>
                  <a:lnTo>
                    <a:pt x="634" y="5381"/>
                  </a:lnTo>
                  <a:lnTo>
                    <a:pt x="634" y="6015"/>
                  </a:lnTo>
                  <a:lnTo>
                    <a:pt x="1249" y="6015"/>
                  </a:lnTo>
                  <a:lnTo>
                    <a:pt x="1249" y="7263"/>
                  </a:lnTo>
                  <a:lnTo>
                    <a:pt x="634" y="7263"/>
                  </a:lnTo>
                  <a:lnTo>
                    <a:pt x="634" y="8286"/>
                  </a:lnTo>
                  <a:lnTo>
                    <a:pt x="1249" y="8286"/>
                  </a:lnTo>
                  <a:lnTo>
                    <a:pt x="1249" y="8901"/>
                  </a:lnTo>
                  <a:lnTo>
                    <a:pt x="2272" y="8901"/>
                  </a:lnTo>
                  <a:lnTo>
                    <a:pt x="2272" y="8286"/>
                  </a:lnTo>
                  <a:lnTo>
                    <a:pt x="3520" y="8286"/>
                  </a:lnTo>
                  <a:lnTo>
                    <a:pt x="3520" y="8901"/>
                  </a:lnTo>
                  <a:lnTo>
                    <a:pt x="4133" y="8901"/>
                  </a:lnTo>
                  <a:lnTo>
                    <a:pt x="4133" y="9535"/>
                  </a:lnTo>
                  <a:lnTo>
                    <a:pt x="5381" y="9535"/>
                  </a:lnTo>
                  <a:lnTo>
                    <a:pt x="5381" y="8901"/>
                  </a:lnTo>
                  <a:lnTo>
                    <a:pt x="6015" y="8901"/>
                  </a:lnTo>
                  <a:lnTo>
                    <a:pt x="6015" y="8286"/>
                  </a:lnTo>
                  <a:lnTo>
                    <a:pt x="7247" y="8286"/>
                  </a:lnTo>
                  <a:lnTo>
                    <a:pt x="7247" y="8901"/>
                  </a:lnTo>
                  <a:lnTo>
                    <a:pt x="8291" y="8901"/>
                  </a:lnTo>
                  <a:lnTo>
                    <a:pt x="8291" y="8286"/>
                  </a:lnTo>
                  <a:lnTo>
                    <a:pt x="8904" y="8286"/>
                  </a:lnTo>
                  <a:lnTo>
                    <a:pt x="8904" y="7242"/>
                  </a:lnTo>
                  <a:lnTo>
                    <a:pt x="8291" y="7242"/>
                  </a:lnTo>
                  <a:lnTo>
                    <a:pt x="8291" y="6012"/>
                  </a:lnTo>
                  <a:lnTo>
                    <a:pt x="8904" y="6012"/>
                  </a:lnTo>
                  <a:lnTo>
                    <a:pt x="8904" y="5402"/>
                  </a:lnTo>
                  <a:lnTo>
                    <a:pt x="9537" y="5402"/>
                  </a:lnTo>
                  <a:lnTo>
                    <a:pt x="9537" y="4154"/>
                  </a:lnTo>
                  <a:lnTo>
                    <a:pt x="8901" y="4154"/>
                  </a:lnTo>
                  <a:lnTo>
                    <a:pt x="8901" y="3520"/>
                  </a:lnTo>
                  <a:lnTo>
                    <a:pt x="8286" y="3520"/>
                  </a:lnTo>
                  <a:lnTo>
                    <a:pt x="8286" y="2272"/>
                  </a:lnTo>
                  <a:lnTo>
                    <a:pt x="8901" y="2272"/>
                  </a:lnTo>
                  <a:lnTo>
                    <a:pt x="8901" y="1249"/>
                  </a:lnTo>
                  <a:lnTo>
                    <a:pt x="8286" y="1249"/>
                  </a:lnTo>
                  <a:lnTo>
                    <a:pt x="8286" y="634"/>
                  </a:lnTo>
                  <a:lnTo>
                    <a:pt x="7263" y="634"/>
                  </a:lnTo>
                  <a:lnTo>
                    <a:pt x="7263" y="1249"/>
                  </a:lnTo>
                  <a:lnTo>
                    <a:pt x="6015" y="1249"/>
                  </a:lnTo>
                  <a:lnTo>
                    <a:pt x="6015" y="634"/>
                  </a:lnTo>
                  <a:lnTo>
                    <a:pt x="5381" y="634"/>
                  </a:lnTo>
                  <a:lnTo>
                    <a:pt x="5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10585390" y="3058168"/>
              <a:ext cx="352228" cy="352228"/>
            </a:xfrm>
            <a:custGeom>
              <a:avLst/>
              <a:gdLst/>
              <a:ahLst/>
              <a:cxnLst/>
              <a:rect l="l" t="t" r="r" b="b"/>
              <a:pathLst>
                <a:path w="9539" h="9539" extrusionOk="0">
                  <a:moveTo>
                    <a:pt x="1868" y="2295"/>
                  </a:moveTo>
                  <a:lnTo>
                    <a:pt x="1866" y="3951"/>
                  </a:lnTo>
                  <a:lnTo>
                    <a:pt x="1230" y="3951"/>
                  </a:lnTo>
                  <a:lnTo>
                    <a:pt x="1230" y="3339"/>
                  </a:lnTo>
                  <a:lnTo>
                    <a:pt x="617" y="3339"/>
                  </a:lnTo>
                  <a:lnTo>
                    <a:pt x="617" y="2295"/>
                  </a:lnTo>
                  <a:close/>
                  <a:moveTo>
                    <a:pt x="8928" y="2295"/>
                  </a:moveTo>
                  <a:lnTo>
                    <a:pt x="8928" y="3339"/>
                  </a:lnTo>
                  <a:lnTo>
                    <a:pt x="8293" y="3339"/>
                  </a:lnTo>
                  <a:lnTo>
                    <a:pt x="8293" y="3951"/>
                  </a:lnTo>
                  <a:lnTo>
                    <a:pt x="7678" y="3951"/>
                  </a:lnTo>
                  <a:lnTo>
                    <a:pt x="7678" y="2295"/>
                  </a:lnTo>
                  <a:close/>
                  <a:moveTo>
                    <a:pt x="1866" y="0"/>
                  </a:moveTo>
                  <a:lnTo>
                    <a:pt x="1866" y="1455"/>
                  </a:lnTo>
                  <a:lnTo>
                    <a:pt x="0" y="1455"/>
                  </a:lnTo>
                  <a:lnTo>
                    <a:pt x="0" y="2079"/>
                  </a:lnTo>
                  <a:lnTo>
                    <a:pt x="0" y="3951"/>
                  </a:lnTo>
                  <a:lnTo>
                    <a:pt x="615" y="3951"/>
                  </a:lnTo>
                  <a:lnTo>
                    <a:pt x="615" y="4566"/>
                  </a:lnTo>
                  <a:lnTo>
                    <a:pt x="1228" y="4566"/>
                  </a:lnTo>
                  <a:lnTo>
                    <a:pt x="1228" y="5200"/>
                  </a:lnTo>
                  <a:lnTo>
                    <a:pt x="1861" y="5200"/>
                  </a:lnTo>
                  <a:lnTo>
                    <a:pt x="1861" y="5815"/>
                  </a:lnTo>
                  <a:lnTo>
                    <a:pt x="2497" y="5815"/>
                  </a:lnTo>
                  <a:lnTo>
                    <a:pt x="2497" y="6427"/>
                  </a:lnTo>
                  <a:lnTo>
                    <a:pt x="3109" y="6427"/>
                  </a:lnTo>
                  <a:lnTo>
                    <a:pt x="3109" y="7042"/>
                  </a:lnTo>
                  <a:lnTo>
                    <a:pt x="3724" y="7042"/>
                  </a:lnTo>
                  <a:lnTo>
                    <a:pt x="3724" y="7676"/>
                  </a:lnTo>
                  <a:lnTo>
                    <a:pt x="2478" y="7676"/>
                  </a:lnTo>
                  <a:lnTo>
                    <a:pt x="2478" y="8288"/>
                  </a:lnTo>
                  <a:lnTo>
                    <a:pt x="1866" y="8288"/>
                  </a:lnTo>
                  <a:lnTo>
                    <a:pt x="1866" y="8915"/>
                  </a:lnTo>
                  <a:lnTo>
                    <a:pt x="1866" y="9539"/>
                  </a:lnTo>
                  <a:lnTo>
                    <a:pt x="7657" y="9539"/>
                  </a:lnTo>
                  <a:lnTo>
                    <a:pt x="7657" y="8293"/>
                  </a:lnTo>
                  <a:lnTo>
                    <a:pt x="7045" y="8293"/>
                  </a:lnTo>
                  <a:lnTo>
                    <a:pt x="7045" y="7678"/>
                  </a:lnTo>
                  <a:lnTo>
                    <a:pt x="5796" y="7678"/>
                  </a:lnTo>
                  <a:lnTo>
                    <a:pt x="5796" y="7045"/>
                  </a:lnTo>
                  <a:lnTo>
                    <a:pt x="6430" y="7045"/>
                  </a:lnTo>
                  <a:lnTo>
                    <a:pt x="6430" y="6430"/>
                  </a:lnTo>
                  <a:lnTo>
                    <a:pt x="7045" y="6430"/>
                  </a:lnTo>
                  <a:lnTo>
                    <a:pt x="7045" y="5817"/>
                  </a:lnTo>
                  <a:lnTo>
                    <a:pt x="7657" y="5817"/>
                  </a:lnTo>
                  <a:lnTo>
                    <a:pt x="7657" y="5200"/>
                  </a:lnTo>
                  <a:lnTo>
                    <a:pt x="8293" y="5200"/>
                  </a:lnTo>
                  <a:lnTo>
                    <a:pt x="8293" y="4566"/>
                  </a:lnTo>
                  <a:lnTo>
                    <a:pt x="8926" y="4566"/>
                  </a:lnTo>
                  <a:lnTo>
                    <a:pt x="8926" y="3951"/>
                  </a:lnTo>
                  <a:lnTo>
                    <a:pt x="9539" y="3951"/>
                  </a:lnTo>
                  <a:lnTo>
                    <a:pt x="9539" y="2079"/>
                  </a:lnTo>
                  <a:lnTo>
                    <a:pt x="9539" y="1453"/>
                  </a:lnTo>
                  <a:lnTo>
                    <a:pt x="7678" y="1453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11556243" y="2058037"/>
              <a:ext cx="352449" cy="198804"/>
            </a:xfrm>
            <a:custGeom>
              <a:avLst/>
              <a:gdLst/>
              <a:ahLst/>
              <a:cxnLst/>
              <a:rect l="l" t="t" r="r" b="b"/>
              <a:pathLst>
                <a:path w="9545" h="5384" extrusionOk="0">
                  <a:moveTo>
                    <a:pt x="1" y="0"/>
                  </a:moveTo>
                  <a:lnTo>
                    <a:pt x="1" y="5384"/>
                  </a:lnTo>
                  <a:lnTo>
                    <a:pt x="9544" y="5384"/>
                  </a:lnTo>
                  <a:lnTo>
                    <a:pt x="9544" y="0"/>
                  </a:lnTo>
                  <a:lnTo>
                    <a:pt x="8911" y="0"/>
                  </a:lnTo>
                  <a:lnTo>
                    <a:pt x="8911" y="615"/>
                  </a:lnTo>
                  <a:lnTo>
                    <a:pt x="8294" y="615"/>
                  </a:lnTo>
                  <a:lnTo>
                    <a:pt x="8294" y="1230"/>
                  </a:lnTo>
                  <a:lnTo>
                    <a:pt x="7681" y="1230"/>
                  </a:lnTo>
                  <a:lnTo>
                    <a:pt x="7681" y="1861"/>
                  </a:lnTo>
                  <a:lnTo>
                    <a:pt x="7066" y="1861"/>
                  </a:lnTo>
                  <a:lnTo>
                    <a:pt x="7066" y="2495"/>
                  </a:lnTo>
                  <a:lnTo>
                    <a:pt x="6022" y="2495"/>
                  </a:lnTo>
                  <a:lnTo>
                    <a:pt x="6022" y="3112"/>
                  </a:lnTo>
                  <a:lnTo>
                    <a:pt x="3523" y="3112"/>
                  </a:lnTo>
                  <a:lnTo>
                    <a:pt x="3523" y="2495"/>
                  </a:lnTo>
                  <a:lnTo>
                    <a:pt x="2479" y="2495"/>
                  </a:lnTo>
                  <a:lnTo>
                    <a:pt x="2479" y="1861"/>
                  </a:lnTo>
                  <a:lnTo>
                    <a:pt x="1866" y="1861"/>
                  </a:lnTo>
                  <a:lnTo>
                    <a:pt x="1866" y="1230"/>
                  </a:lnTo>
                  <a:lnTo>
                    <a:pt x="1249" y="1230"/>
                  </a:lnTo>
                  <a:lnTo>
                    <a:pt x="1249" y="615"/>
                  </a:lnTo>
                  <a:lnTo>
                    <a:pt x="636" y="615"/>
                  </a:lnTo>
                  <a:lnTo>
                    <a:pt x="6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11556243" y="2011845"/>
              <a:ext cx="352449" cy="137730"/>
            </a:xfrm>
            <a:custGeom>
              <a:avLst/>
              <a:gdLst/>
              <a:ahLst/>
              <a:cxnLst/>
              <a:rect l="l" t="t" r="r" b="b"/>
              <a:pathLst>
                <a:path w="9545" h="3730" extrusionOk="0">
                  <a:moveTo>
                    <a:pt x="1" y="1"/>
                  </a:moveTo>
                  <a:lnTo>
                    <a:pt x="1" y="634"/>
                  </a:lnTo>
                  <a:lnTo>
                    <a:pt x="618" y="634"/>
                  </a:lnTo>
                  <a:lnTo>
                    <a:pt x="618" y="1251"/>
                  </a:lnTo>
                  <a:lnTo>
                    <a:pt x="1249" y="1251"/>
                  </a:lnTo>
                  <a:lnTo>
                    <a:pt x="1249" y="1866"/>
                  </a:lnTo>
                  <a:lnTo>
                    <a:pt x="1866" y="1866"/>
                  </a:lnTo>
                  <a:lnTo>
                    <a:pt x="1866" y="2500"/>
                  </a:lnTo>
                  <a:lnTo>
                    <a:pt x="2479" y="2500"/>
                  </a:lnTo>
                  <a:lnTo>
                    <a:pt x="2479" y="3112"/>
                  </a:lnTo>
                  <a:lnTo>
                    <a:pt x="3523" y="3112"/>
                  </a:lnTo>
                  <a:lnTo>
                    <a:pt x="3523" y="3730"/>
                  </a:lnTo>
                  <a:lnTo>
                    <a:pt x="6022" y="3730"/>
                  </a:lnTo>
                  <a:lnTo>
                    <a:pt x="6022" y="3112"/>
                  </a:lnTo>
                  <a:lnTo>
                    <a:pt x="7066" y="3112"/>
                  </a:lnTo>
                  <a:lnTo>
                    <a:pt x="7066" y="2481"/>
                  </a:lnTo>
                  <a:lnTo>
                    <a:pt x="7681" y="2481"/>
                  </a:lnTo>
                  <a:lnTo>
                    <a:pt x="7681" y="1866"/>
                  </a:lnTo>
                  <a:lnTo>
                    <a:pt x="8294" y="1866"/>
                  </a:lnTo>
                  <a:lnTo>
                    <a:pt x="8294" y="1251"/>
                  </a:lnTo>
                  <a:lnTo>
                    <a:pt x="8911" y="1251"/>
                  </a:lnTo>
                  <a:lnTo>
                    <a:pt x="8911" y="634"/>
                  </a:lnTo>
                  <a:lnTo>
                    <a:pt x="9544" y="634"/>
                  </a:lnTo>
                  <a:lnTo>
                    <a:pt x="9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5" name="Google Shape;395;p14"/>
            <p:cNvSpPr txBox="1"/>
            <p:nvPr/>
          </p:nvSpPr>
          <p:spPr>
            <a:xfrm>
              <a:off x="9242575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Gallery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6" name="Google Shape;396;p14"/>
            <p:cNvSpPr txBox="1"/>
            <p:nvPr/>
          </p:nvSpPr>
          <p:spPr>
            <a:xfrm>
              <a:off x="10213538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Favorite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7" name="Google Shape;397;p14"/>
            <p:cNvSpPr txBox="1"/>
            <p:nvPr/>
          </p:nvSpPr>
          <p:spPr>
            <a:xfrm>
              <a:off x="11184513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Mail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8" name="Google Shape;398;p14"/>
            <p:cNvSpPr txBox="1"/>
            <p:nvPr/>
          </p:nvSpPr>
          <p:spPr>
            <a:xfrm>
              <a:off x="10213552" y="349213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Games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399" name="Google Shape;399;p14"/>
            <p:cNvSpPr txBox="1"/>
            <p:nvPr/>
          </p:nvSpPr>
          <p:spPr>
            <a:xfrm>
              <a:off x="9242577" y="349213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Folder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9614252" y="3103250"/>
              <a:ext cx="352553" cy="307145"/>
            </a:xfrm>
            <a:custGeom>
              <a:avLst/>
              <a:gdLst/>
              <a:ahLst/>
              <a:cxnLst/>
              <a:rect l="l" t="t" r="r" b="b"/>
              <a:pathLst>
                <a:path w="9542" h="8313" extrusionOk="0">
                  <a:moveTo>
                    <a:pt x="3317" y="1"/>
                  </a:moveTo>
                  <a:lnTo>
                    <a:pt x="3317" y="634"/>
                  </a:lnTo>
                  <a:lnTo>
                    <a:pt x="2704" y="634"/>
                  </a:lnTo>
                  <a:lnTo>
                    <a:pt x="2704" y="1251"/>
                  </a:lnTo>
                  <a:lnTo>
                    <a:pt x="9542" y="1251"/>
                  </a:lnTo>
                  <a:lnTo>
                    <a:pt x="9542" y="634"/>
                  </a:lnTo>
                  <a:lnTo>
                    <a:pt x="8927" y="634"/>
                  </a:lnTo>
                  <a:lnTo>
                    <a:pt x="8927" y="1"/>
                  </a:lnTo>
                  <a:close/>
                  <a:moveTo>
                    <a:pt x="1" y="1864"/>
                  </a:moveTo>
                  <a:lnTo>
                    <a:pt x="1" y="7679"/>
                  </a:lnTo>
                  <a:lnTo>
                    <a:pt x="19" y="7679"/>
                  </a:lnTo>
                  <a:lnTo>
                    <a:pt x="19" y="8296"/>
                  </a:lnTo>
                  <a:lnTo>
                    <a:pt x="2704" y="8296"/>
                  </a:lnTo>
                  <a:lnTo>
                    <a:pt x="2704" y="8312"/>
                  </a:lnTo>
                  <a:lnTo>
                    <a:pt x="9542" y="8312"/>
                  </a:lnTo>
                  <a:lnTo>
                    <a:pt x="9542" y="18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grpSp>
          <p:nvGrpSpPr>
            <p:cNvPr id="401" name="Google Shape;401;p14"/>
            <p:cNvGrpSpPr/>
            <p:nvPr/>
          </p:nvGrpSpPr>
          <p:grpSpPr>
            <a:xfrm>
              <a:off x="10650232" y="4214437"/>
              <a:ext cx="970244" cy="341914"/>
              <a:chOff x="918887" y="4445900"/>
              <a:chExt cx="676788" cy="238500"/>
            </a:xfrm>
          </p:grpSpPr>
          <p:sp>
            <p:nvSpPr>
              <p:cNvPr id="402" name="Google Shape;402;p14"/>
              <p:cNvSpPr/>
              <p:nvPr/>
            </p:nvSpPr>
            <p:spPr>
              <a:xfrm>
                <a:off x="918887" y="4523675"/>
                <a:ext cx="170975" cy="16072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429" extrusionOk="0">
                    <a:moveTo>
                      <a:pt x="2478" y="618"/>
                    </a:moveTo>
                    <a:lnTo>
                      <a:pt x="2478" y="5184"/>
                    </a:lnTo>
                    <a:lnTo>
                      <a:pt x="1864" y="5184"/>
                    </a:lnTo>
                    <a:lnTo>
                      <a:pt x="1864" y="618"/>
                    </a:lnTo>
                    <a:close/>
                    <a:moveTo>
                      <a:pt x="4977" y="618"/>
                    </a:moveTo>
                    <a:lnTo>
                      <a:pt x="4977" y="5184"/>
                    </a:lnTo>
                    <a:lnTo>
                      <a:pt x="4362" y="5184"/>
                    </a:lnTo>
                    <a:lnTo>
                      <a:pt x="4362" y="618"/>
                    </a:lnTo>
                    <a:close/>
                    <a:moveTo>
                      <a:pt x="0" y="1"/>
                    </a:moveTo>
                    <a:lnTo>
                      <a:pt x="0" y="5815"/>
                    </a:lnTo>
                    <a:lnTo>
                      <a:pt x="613" y="5815"/>
                    </a:lnTo>
                    <a:lnTo>
                      <a:pt x="613" y="6428"/>
                    </a:lnTo>
                    <a:lnTo>
                      <a:pt x="6223" y="6428"/>
                    </a:lnTo>
                    <a:lnTo>
                      <a:pt x="6223" y="5815"/>
                    </a:lnTo>
                    <a:lnTo>
                      <a:pt x="6838" y="5815"/>
                    </a:lnTo>
                    <a:lnTo>
                      <a:pt x="68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  <p:sp>
            <p:nvSpPr>
              <p:cNvPr id="403" name="Google Shape;403;p14"/>
              <p:cNvSpPr/>
              <p:nvPr/>
            </p:nvSpPr>
            <p:spPr>
              <a:xfrm>
                <a:off x="1580325" y="4508300"/>
                <a:ext cx="153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616" extrusionOk="0">
                    <a:moveTo>
                      <a:pt x="1" y="1"/>
                    </a:moveTo>
                    <a:lnTo>
                      <a:pt x="1" y="616"/>
                    </a:lnTo>
                    <a:lnTo>
                      <a:pt x="614" y="616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  <p:sp>
            <p:nvSpPr>
              <p:cNvPr id="404" name="Google Shape;404;p14"/>
              <p:cNvSpPr/>
              <p:nvPr/>
            </p:nvSpPr>
            <p:spPr>
              <a:xfrm>
                <a:off x="918937" y="4445900"/>
                <a:ext cx="171025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2479" extrusionOk="0">
                    <a:moveTo>
                      <a:pt x="4546" y="636"/>
                    </a:moveTo>
                    <a:lnTo>
                      <a:pt x="4546" y="1251"/>
                    </a:lnTo>
                    <a:lnTo>
                      <a:pt x="2272" y="1251"/>
                    </a:lnTo>
                    <a:lnTo>
                      <a:pt x="2272" y="636"/>
                    </a:lnTo>
                    <a:close/>
                    <a:moveTo>
                      <a:pt x="1660" y="0"/>
                    </a:moveTo>
                    <a:lnTo>
                      <a:pt x="1660" y="624"/>
                    </a:lnTo>
                    <a:lnTo>
                      <a:pt x="1660" y="1251"/>
                    </a:lnTo>
                    <a:lnTo>
                      <a:pt x="616" y="1251"/>
                    </a:lnTo>
                    <a:lnTo>
                      <a:pt x="616" y="1864"/>
                    </a:lnTo>
                    <a:lnTo>
                      <a:pt x="1" y="1864"/>
                    </a:lnTo>
                    <a:lnTo>
                      <a:pt x="1" y="2478"/>
                    </a:lnTo>
                    <a:lnTo>
                      <a:pt x="6841" y="2478"/>
                    </a:lnTo>
                    <a:lnTo>
                      <a:pt x="6841" y="1864"/>
                    </a:lnTo>
                    <a:lnTo>
                      <a:pt x="6228" y="1864"/>
                    </a:lnTo>
                    <a:lnTo>
                      <a:pt x="6228" y="1866"/>
                    </a:lnTo>
                    <a:lnTo>
                      <a:pt x="6221" y="1866"/>
                    </a:lnTo>
                    <a:lnTo>
                      <a:pt x="6221" y="1246"/>
                    </a:lnTo>
                    <a:lnTo>
                      <a:pt x="5177" y="1246"/>
                    </a:lnTo>
                    <a:lnTo>
                      <a:pt x="5177" y="624"/>
                    </a:lnTo>
                    <a:lnTo>
                      <a:pt x="5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405" name="Google Shape;405;p14"/>
            <p:cNvSpPr txBox="1"/>
            <p:nvPr/>
          </p:nvSpPr>
          <p:spPr>
            <a:xfrm>
              <a:off x="10213552" y="46281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Recycle Bin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406" name="Google Shape;406;p14"/>
            <p:cNvSpPr txBox="1"/>
            <p:nvPr/>
          </p:nvSpPr>
          <p:spPr>
            <a:xfrm>
              <a:off x="9242577" y="46281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Setting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407" name="Google Shape;407;p14"/>
          <p:cNvSpPr txBox="1">
            <a:spLocks noGrp="1"/>
          </p:cNvSpPr>
          <p:nvPr>
            <p:ph type="title"/>
          </p:nvPr>
        </p:nvSpPr>
        <p:spPr>
          <a:xfrm>
            <a:off x="2664300" y="2515588"/>
            <a:ext cx="38154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8" name="Google Shape;408;p14"/>
          <p:cNvSpPr txBox="1">
            <a:spLocks noGrp="1"/>
          </p:cNvSpPr>
          <p:nvPr>
            <p:ph type="subTitle" idx="1"/>
          </p:nvPr>
        </p:nvSpPr>
        <p:spPr>
          <a:xfrm>
            <a:off x="1993500" y="1253338"/>
            <a:ext cx="5157000" cy="11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409" name="Google Shape;409;p14"/>
          <p:cNvGrpSpPr/>
          <p:nvPr/>
        </p:nvGrpSpPr>
        <p:grpSpPr>
          <a:xfrm>
            <a:off x="790000" y="115550"/>
            <a:ext cx="7563982" cy="4700422"/>
            <a:chOff x="-4019075" y="27300"/>
            <a:chExt cx="7563982" cy="4700422"/>
          </a:xfrm>
        </p:grpSpPr>
        <p:sp>
          <p:nvSpPr>
            <p:cNvPr id="410" name="Google Shape;410;p14"/>
            <p:cNvSpPr/>
            <p:nvPr/>
          </p:nvSpPr>
          <p:spPr>
            <a:xfrm>
              <a:off x="-3981975" y="132075"/>
              <a:ext cx="7526882" cy="459564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4"/>
            <p:cNvSpPr/>
            <p:nvPr/>
          </p:nvSpPr>
          <p:spPr>
            <a:xfrm>
              <a:off x="-4019075" y="27300"/>
              <a:ext cx="7477870" cy="461751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4"/>
            <p:cNvSpPr/>
            <p:nvPr/>
          </p:nvSpPr>
          <p:spPr>
            <a:xfrm>
              <a:off x="-3981975" y="60050"/>
              <a:ext cx="7398170" cy="4545452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4"/>
            <p:cNvSpPr/>
            <p:nvPr/>
          </p:nvSpPr>
          <p:spPr>
            <a:xfrm>
              <a:off x="-3857550" y="176500"/>
              <a:ext cx="7163100" cy="4319100"/>
            </a:xfrm>
            <a:prstGeom prst="rect">
              <a:avLst/>
            </a:prstGeom>
            <a:noFill/>
            <a:ln w="9525" cap="flat" cmpd="sng">
              <a:solidFill>
                <a:schemeClr val="accent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14"/>
          <p:cNvSpPr/>
          <p:nvPr/>
        </p:nvSpPr>
        <p:spPr>
          <a:xfrm>
            <a:off x="2569525" y="3831013"/>
            <a:ext cx="1802076" cy="436714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13500032" scaled="0"/>
          </a:gradFill>
          <a:ln w="19050" cap="flat" cmpd="sng">
            <a:solidFill>
              <a:schemeClr val="dk1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4"/>
          <p:cNvSpPr/>
          <p:nvPr/>
        </p:nvSpPr>
        <p:spPr>
          <a:xfrm>
            <a:off x="2594368" y="3857464"/>
            <a:ext cx="1751804" cy="386499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4"/>
          <p:cNvSpPr/>
          <p:nvPr/>
        </p:nvSpPr>
        <p:spPr>
          <a:xfrm>
            <a:off x="4772423" y="3831013"/>
            <a:ext cx="1802076" cy="436714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4"/>
          <p:cNvSpPr/>
          <p:nvPr/>
        </p:nvSpPr>
        <p:spPr>
          <a:xfrm>
            <a:off x="4787886" y="3846749"/>
            <a:ext cx="1770097" cy="405845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4"/>
          <p:cNvSpPr/>
          <p:nvPr/>
        </p:nvSpPr>
        <p:spPr>
          <a:xfrm>
            <a:off x="2619797" y="3881220"/>
            <a:ext cx="1699823" cy="341932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dot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4"/>
          <p:cNvSpPr txBox="1"/>
          <p:nvPr/>
        </p:nvSpPr>
        <p:spPr>
          <a:xfrm>
            <a:off x="2619800" y="3737650"/>
            <a:ext cx="16998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Yes</a:t>
            </a:r>
            <a:r>
              <a:rPr lang="en" sz="2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</a:t>
            </a:r>
            <a:endParaRPr sz="26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20" name="Google Shape;420;p14"/>
          <p:cNvSpPr txBox="1"/>
          <p:nvPr/>
        </p:nvSpPr>
        <p:spPr>
          <a:xfrm>
            <a:off x="4823600" y="3737650"/>
            <a:ext cx="16998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Cancel</a:t>
            </a:r>
            <a:r>
              <a:rPr lang="en" sz="2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</a:t>
            </a:r>
            <a:endParaRPr sz="26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421" name="Google Shape;421;p14"/>
          <p:cNvGrpSpPr/>
          <p:nvPr/>
        </p:nvGrpSpPr>
        <p:grpSpPr>
          <a:xfrm>
            <a:off x="7791165" y="256938"/>
            <a:ext cx="352556" cy="352532"/>
            <a:chOff x="8497790" y="1685763"/>
            <a:chExt cx="352556" cy="352532"/>
          </a:xfrm>
        </p:grpSpPr>
        <p:sp>
          <p:nvSpPr>
            <p:cNvPr id="422" name="Google Shape;422;p14"/>
            <p:cNvSpPr/>
            <p:nvPr/>
          </p:nvSpPr>
          <p:spPr>
            <a:xfrm>
              <a:off x="8515466" y="170343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4"/>
            <p:cNvSpPr/>
            <p:nvPr/>
          </p:nvSpPr>
          <p:spPr>
            <a:xfrm>
              <a:off x="8497790" y="16857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4"/>
            <p:cNvSpPr/>
            <p:nvPr/>
          </p:nvSpPr>
          <p:spPr>
            <a:xfrm>
              <a:off x="8509195" y="1697615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5" name="Google Shape;425;p14"/>
            <p:cNvGrpSpPr/>
            <p:nvPr/>
          </p:nvGrpSpPr>
          <p:grpSpPr>
            <a:xfrm>
              <a:off x="8590042" y="1778666"/>
              <a:ext cx="150210" cy="149372"/>
              <a:chOff x="8659614" y="354844"/>
              <a:chExt cx="79179" cy="78750"/>
            </a:xfrm>
          </p:grpSpPr>
          <p:sp>
            <p:nvSpPr>
              <p:cNvPr id="426" name="Google Shape;426;p14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4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_3">
    <p:bg>
      <p:bgPr>
        <a:solidFill>
          <a:schemeClr val="accent1"/>
        </a:solid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15"/>
          <p:cNvGrpSpPr/>
          <p:nvPr/>
        </p:nvGrpSpPr>
        <p:grpSpPr>
          <a:xfrm>
            <a:off x="264025" y="228600"/>
            <a:ext cx="8677315" cy="4755341"/>
            <a:chOff x="264025" y="228600"/>
            <a:chExt cx="8677315" cy="4755341"/>
          </a:xfrm>
        </p:grpSpPr>
        <p:sp>
          <p:nvSpPr>
            <p:cNvPr id="430" name="Google Shape;430;p15"/>
            <p:cNvSpPr/>
            <p:nvPr/>
          </p:nvSpPr>
          <p:spPr>
            <a:xfrm>
              <a:off x="325375" y="29765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264025" y="22860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292750" y="286952"/>
              <a:ext cx="8554590" cy="4590384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392325" y="386375"/>
              <a:ext cx="8355900" cy="43935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" name="Google Shape;434;p15"/>
          <p:cNvSpPr txBox="1">
            <a:spLocks noGrp="1"/>
          </p:cNvSpPr>
          <p:nvPr>
            <p:ph type="title" hasCustomPrompt="1"/>
          </p:nvPr>
        </p:nvSpPr>
        <p:spPr>
          <a:xfrm>
            <a:off x="1284000" y="3695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35" name="Google Shape;435;p15"/>
          <p:cNvSpPr txBox="1">
            <a:spLocks noGrp="1"/>
          </p:cNvSpPr>
          <p:nvPr>
            <p:ph type="subTitle" idx="1"/>
          </p:nvPr>
        </p:nvSpPr>
        <p:spPr>
          <a:xfrm>
            <a:off x="1284000" y="1311500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15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82563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37" name="Google Shape;437;p15"/>
          <p:cNvSpPr txBox="1">
            <a:spLocks noGrp="1"/>
          </p:cNvSpPr>
          <p:nvPr>
            <p:ph type="subTitle" idx="3"/>
          </p:nvPr>
        </p:nvSpPr>
        <p:spPr>
          <a:xfrm>
            <a:off x="1284000" y="2767638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15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28178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39" name="Google Shape;439;p15"/>
          <p:cNvSpPr txBox="1">
            <a:spLocks noGrp="1"/>
          </p:cNvSpPr>
          <p:nvPr>
            <p:ph type="subTitle" idx="5"/>
          </p:nvPr>
        </p:nvSpPr>
        <p:spPr>
          <a:xfrm>
            <a:off x="1284000" y="4223788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40" name="Google Shape;440;p15"/>
          <p:cNvGrpSpPr/>
          <p:nvPr/>
        </p:nvGrpSpPr>
        <p:grpSpPr>
          <a:xfrm>
            <a:off x="8464752" y="369947"/>
            <a:ext cx="295549" cy="295524"/>
            <a:chOff x="1203352" y="303510"/>
            <a:chExt cx="411571" cy="411536"/>
          </a:xfrm>
        </p:grpSpPr>
        <p:sp>
          <p:nvSpPr>
            <p:cNvPr id="441" name="Google Shape;441;p15"/>
            <p:cNvSpPr/>
            <p:nvPr/>
          </p:nvSpPr>
          <p:spPr>
            <a:xfrm>
              <a:off x="1223987" y="324144"/>
              <a:ext cx="390936" cy="390902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1203352" y="303510"/>
              <a:ext cx="390936" cy="390902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5"/>
            <p:cNvSpPr/>
            <p:nvPr/>
          </p:nvSpPr>
          <p:spPr>
            <a:xfrm>
              <a:off x="1216666" y="317347"/>
              <a:ext cx="363327" cy="363270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" name="Google Shape;444;p15"/>
            <p:cNvGrpSpPr/>
            <p:nvPr/>
          </p:nvGrpSpPr>
          <p:grpSpPr>
            <a:xfrm>
              <a:off x="1310630" y="411966"/>
              <a:ext cx="175348" cy="174375"/>
              <a:chOff x="7910217" y="818579"/>
              <a:chExt cx="118199" cy="117559"/>
            </a:xfrm>
          </p:grpSpPr>
          <p:sp>
            <p:nvSpPr>
              <p:cNvPr id="445" name="Google Shape;445;p15"/>
              <p:cNvSpPr/>
              <p:nvPr/>
            </p:nvSpPr>
            <p:spPr>
              <a:xfrm>
                <a:off x="7910217" y="818579"/>
                <a:ext cx="118199" cy="117559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7910217" y="818579"/>
                <a:ext cx="118199" cy="117559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solidFill>
          <a:schemeClr val="accent1"/>
        </a:solidFill>
        <a:effectLst/>
      </p:bgPr>
    </p:bg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16"/>
          <p:cNvGrpSpPr/>
          <p:nvPr/>
        </p:nvGrpSpPr>
        <p:grpSpPr>
          <a:xfrm>
            <a:off x="264025" y="228600"/>
            <a:ext cx="8677315" cy="4755341"/>
            <a:chOff x="264025" y="228600"/>
            <a:chExt cx="8677315" cy="4755341"/>
          </a:xfrm>
        </p:grpSpPr>
        <p:sp>
          <p:nvSpPr>
            <p:cNvPr id="449" name="Google Shape;449;p16"/>
            <p:cNvSpPr/>
            <p:nvPr/>
          </p:nvSpPr>
          <p:spPr>
            <a:xfrm>
              <a:off x="325375" y="29765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264025" y="22860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292750" y="1074500"/>
              <a:ext cx="8554590" cy="380281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292750" y="261338"/>
              <a:ext cx="8554590" cy="81315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3" name="Google Shape;453;p16"/>
            <p:cNvGrpSpPr/>
            <p:nvPr/>
          </p:nvGrpSpPr>
          <p:grpSpPr>
            <a:xfrm>
              <a:off x="7626928" y="530081"/>
              <a:ext cx="998943" cy="275680"/>
              <a:chOff x="7405675" y="423388"/>
              <a:chExt cx="1277420" cy="352532"/>
            </a:xfrm>
          </p:grpSpPr>
          <p:sp>
            <p:nvSpPr>
              <p:cNvPr id="454" name="Google Shape;454;p16"/>
              <p:cNvSpPr/>
              <p:nvPr/>
            </p:nvSpPr>
            <p:spPr>
              <a:xfrm>
                <a:off x="8348216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6"/>
              <p:cNvSpPr/>
              <p:nvPr/>
            </p:nvSpPr>
            <p:spPr>
              <a:xfrm>
                <a:off x="8330540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6"/>
              <p:cNvSpPr/>
              <p:nvPr/>
            </p:nvSpPr>
            <p:spPr>
              <a:xfrm>
                <a:off x="7885599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0" y="1"/>
                    </a:moveTo>
                    <a:lnTo>
                      <a:pt x="0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6"/>
              <p:cNvSpPr/>
              <p:nvPr/>
            </p:nvSpPr>
            <p:spPr>
              <a:xfrm>
                <a:off x="7867922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6"/>
              <p:cNvSpPr/>
              <p:nvPr/>
            </p:nvSpPr>
            <p:spPr>
              <a:xfrm>
                <a:off x="7423351" y="441063"/>
                <a:ext cx="335323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33" y="4527"/>
                    </a:lnTo>
                    <a:lnTo>
                      <a:pt x="4533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6"/>
              <p:cNvSpPr/>
              <p:nvPr/>
            </p:nvSpPr>
            <p:spPr>
              <a:xfrm>
                <a:off x="7405675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6"/>
              <p:cNvSpPr/>
              <p:nvPr/>
            </p:nvSpPr>
            <p:spPr>
              <a:xfrm>
                <a:off x="7417565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6"/>
              <p:cNvSpPr/>
              <p:nvPr/>
            </p:nvSpPr>
            <p:spPr>
              <a:xfrm>
                <a:off x="7467135" y="590821"/>
                <a:ext cx="212036" cy="74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1" fill="none" extrusionOk="0">
                    <a:moveTo>
                      <a:pt x="2866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6"/>
              <p:cNvSpPr/>
              <p:nvPr/>
            </p:nvSpPr>
            <p:spPr>
              <a:xfrm>
                <a:off x="7879957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6"/>
              <p:cNvSpPr/>
              <p:nvPr/>
            </p:nvSpPr>
            <p:spPr>
              <a:xfrm>
                <a:off x="8341945" y="435240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4" name="Google Shape;464;p16"/>
              <p:cNvGrpSpPr/>
              <p:nvPr/>
            </p:nvGrpSpPr>
            <p:grpSpPr>
              <a:xfrm>
                <a:off x="8422792" y="516291"/>
                <a:ext cx="150210" cy="149372"/>
                <a:chOff x="8659614" y="354844"/>
                <a:chExt cx="79179" cy="78750"/>
              </a:xfrm>
            </p:grpSpPr>
            <p:sp>
              <p:nvSpPr>
                <p:cNvPr id="465" name="Google Shape;465;p16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0"/>
                      </a:moveTo>
                      <a:lnTo>
                        <a:pt x="0" y="2019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16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20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7" name="Google Shape;467;p16"/>
              <p:cNvSpPr/>
              <p:nvPr/>
            </p:nvSpPr>
            <p:spPr>
              <a:xfrm>
                <a:off x="7957118" y="512577"/>
                <a:ext cx="156494" cy="156927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22" fill="none" extrusionOk="0">
                    <a:moveTo>
                      <a:pt x="0" y="0"/>
                    </a:moveTo>
                    <a:lnTo>
                      <a:pt x="2116" y="0"/>
                    </a:lnTo>
                    <a:lnTo>
                      <a:pt x="2116" y="2121"/>
                    </a:lnTo>
                    <a:lnTo>
                      <a:pt x="0" y="212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8" name="Google Shape;468;p16"/>
          <p:cNvSpPr txBox="1">
            <a:spLocks noGrp="1"/>
          </p:cNvSpPr>
          <p:nvPr>
            <p:ph type="title"/>
          </p:nvPr>
        </p:nvSpPr>
        <p:spPr>
          <a:xfrm>
            <a:off x="720000" y="356350"/>
            <a:ext cx="549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accent1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7"/>
          <p:cNvSpPr/>
          <p:nvPr/>
        </p:nvSpPr>
        <p:spPr>
          <a:xfrm>
            <a:off x="602650" y="804400"/>
            <a:ext cx="8293413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7"/>
          <p:cNvSpPr/>
          <p:nvPr/>
        </p:nvSpPr>
        <p:spPr>
          <a:xfrm>
            <a:off x="457150" y="735350"/>
            <a:ext cx="8377528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7"/>
          <p:cNvSpPr/>
          <p:nvPr/>
        </p:nvSpPr>
        <p:spPr>
          <a:xfrm>
            <a:off x="508650" y="1581250"/>
            <a:ext cx="8293413" cy="380281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7"/>
          <p:cNvSpPr/>
          <p:nvPr/>
        </p:nvSpPr>
        <p:spPr>
          <a:xfrm>
            <a:off x="457150" y="768100"/>
            <a:ext cx="8344853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4" name="Google Shape;474;p17"/>
          <p:cNvGrpSpPr/>
          <p:nvPr/>
        </p:nvGrpSpPr>
        <p:grpSpPr>
          <a:xfrm>
            <a:off x="7581653" y="1036831"/>
            <a:ext cx="998943" cy="275680"/>
            <a:chOff x="7405675" y="423388"/>
            <a:chExt cx="1277420" cy="352532"/>
          </a:xfrm>
        </p:grpSpPr>
        <p:sp>
          <p:nvSpPr>
            <p:cNvPr id="475" name="Google Shape;475;p17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5" name="Google Shape;485;p17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486" name="Google Shape;486;p17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7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8" name="Google Shape;488;p17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17"/>
          <p:cNvGrpSpPr/>
          <p:nvPr/>
        </p:nvGrpSpPr>
        <p:grpSpPr>
          <a:xfrm>
            <a:off x="5359683" y="1847640"/>
            <a:ext cx="3143554" cy="3187185"/>
            <a:chOff x="9242575" y="1984987"/>
            <a:chExt cx="3037838" cy="3080001"/>
          </a:xfrm>
        </p:grpSpPr>
        <p:sp>
          <p:nvSpPr>
            <p:cNvPr id="490" name="Google Shape;490;p17"/>
            <p:cNvSpPr/>
            <p:nvPr/>
          </p:nvSpPr>
          <p:spPr>
            <a:xfrm>
              <a:off x="9614337" y="1985018"/>
              <a:ext cx="352375" cy="298649"/>
            </a:xfrm>
            <a:custGeom>
              <a:avLst/>
              <a:gdLst/>
              <a:ahLst/>
              <a:cxnLst/>
              <a:rect l="l" t="t" r="r" b="b"/>
              <a:pathLst>
                <a:path w="9543" h="8088" extrusionOk="0">
                  <a:moveTo>
                    <a:pt x="6020" y="2702"/>
                  </a:moveTo>
                  <a:lnTo>
                    <a:pt x="6020" y="3317"/>
                  </a:lnTo>
                  <a:lnTo>
                    <a:pt x="6635" y="3317"/>
                  </a:lnTo>
                  <a:lnTo>
                    <a:pt x="6635" y="5816"/>
                  </a:lnTo>
                  <a:lnTo>
                    <a:pt x="6020" y="5816"/>
                  </a:lnTo>
                  <a:lnTo>
                    <a:pt x="6020" y="6428"/>
                  </a:lnTo>
                  <a:lnTo>
                    <a:pt x="3523" y="6428"/>
                  </a:lnTo>
                  <a:lnTo>
                    <a:pt x="3523" y="5816"/>
                  </a:lnTo>
                  <a:lnTo>
                    <a:pt x="2908" y="5816"/>
                  </a:lnTo>
                  <a:lnTo>
                    <a:pt x="2908" y="3317"/>
                  </a:lnTo>
                  <a:lnTo>
                    <a:pt x="3523" y="3317"/>
                  </a:lnTo>
                  <a:lnTo>
                    <a:pt x="3523" y="2702"/>
                  </a:lnTo>
                  <a:close/>
                  <a:moveTo>
                    <a:pt x="3317" y="1"/>
                  </a:moveTo>
                  <a:lnTo>
                    <a:pt x="3317" y="614"/>
                  </a:lnTo>
                  <a:lnTo>
                    <a:pt x="2702" y="614"/>
                  </a:lnTo>
                  <a:lnTo>
                    <a:pt x="2702" y="1249"/>
                  </a:lnTo>
                  <a:lnTo>
                    <a:pt x="634" y="1249"/>
                  </a:lnTo>
                  <a:lnTo>
                    <a:pt x="634" y="1862"/>
                  </a:lnTo>
                  <a:lnTo>
                    <a:pt x="1" y="1862"/>
                  </a:lnTo>
                  <a:lnTo>
                    <a:pt x="1" y="8087"/>
                  </a:lnTo>
                  <a:lnTo>
                    <a:pt x="9542" y="8087"/>
                  </a:lnTo>
                  <a:lnTo>
                    <a:pt x="9542" y="1862"/>
                  </a:lnTo>
                  <a:lnTo>
                    <a:pt x="8927" y="1862"/>
                  </a:lnTo>
                  <a:lnTo>
                    <a:pt x="8927" y="1249"/>
                  </a:lnTo>
                  <a:lnTo>
                    <a:pt x="6857" y="1249"/>
                  </a:lnTo>
                  <a:lnTo>
                    <a:pt x="6857" y="614"/>
                  </a:lnTo>
                  <a:lnTo>
                    <a:pt x="6224" y="614"/>
                  </a:lnTo>
                  <a:lnTo>
                    <a:pt x="6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10585280" y="1984987"/>
              <a:ext cx="352412" cy="298723"/>
            </a:xfrm>
            <a:custGeom>
              <a:avLst/>
              <a:gdLst/>
              <a:ahLst/>
              <a:cxnLst/>
              <a:rect l="l" t="t" r="r" b="b"/>
              <a:pathLst>
                <a:path w="9544" h="8090" extrusionOk="0">
                  <a:moveTo>
                    <a:pt x="1230" y="0"/>
                  </a:moveTo>
                  <a:lnTo>
                    <a:pt x="1230" y="634"/>
                  </a:lnTo>
                  <a:lnTo>
                    <a:pt x="618" y="634"/>
                  </a:lnTo>
                  <a:lnTo>
                    <a:pt x="618" y="1249"/>
                  </a:lnTo>
                  <a:lnTo>
                    <a:pt x="1" y="1249"/>
                  </a:lnTo>
                  <a:lnTo>
                    <a:pt x="1" y="4978"/>
                  </a:lnTo>
                  <a:lnTo>
                    <a:pt x="618" y="4978"/>
                  </a:lnTo>
                  <a:lnTo>
                    <a:pt x="618" y="5590"/>
                  </a:lnTo>
                  <a:lnTo>
                    <a:pt x="1249" y="5590"/>
                  </a:lnTo>
                  <a:lnTo>
                    <a:pt x="1249" y="6224"/>
                  </a:lnTo>
                  <a:lnTo>
                    <a:pt x="1866" y="6224"/>
                  </a:lnTo>
                  <a:lnTo>
                    <a:pt x="1866" y="6839"/>
                  </a:lnTo>
                  <a:lnTo>
                    <a:pt x="3112" y="6839"/>
                  </a:lnTo>
                  <a:lnTo>
                    <a:pt x="3112" y="7456"/>
                  </a:lnTo>
                  <a:lnTo>
                    <a:pt x="4344" y="7456"/>
                  </a:lnTo>
                  <a:lnTo>
                    <a:pt x="4344" y="8089"/>
                  </a:lnTo>
                  <a:lnTo>
                    <a:pt x="5182" y="8089"/>
                  </a:lnTo>
                  <a:lnTo>
                    <a:pt x="5182" y="7456"/>
                  </a:lnTo>
                  <a:lnTo>
                    <a:pt x="6432" y="7456"/>
                  </a:lnTo>
                  <a:lnTo>
                    <a:pt x="6432" y="6839"/>
                  </a:lnTo>
                  <a:lnTo>
                    <a:pt x="7678" y="6839"/>
                  </a:lnTo>
                  <a:lnTo>
                    <a:pt x="7678" y="6224"/>
                  </a:lnTo>
                  <a:lnTo>
                    <a:pt x="8293" y="6224"/>
                  </a:lnTo>
                  <a:lnTo>
                    <a:pt x="8293" y="5590"/>
                  </a:lnTo>
                  <a:lnTo>
                    <a:pt x="8927" y="5590"/>
                  </a:lnTo>
                  <a:lnTo>
                    <a:pt x="8927" y="4978"/>
                  </a:lnTo>
                  <a:lnTo>
                    <a:pt x="9544" y="4978"/>
                  </a:lnTo>
                  <a:lnTo>
                    <a:pt x="9544" y="1249"/>
                  </a:lnTo>
                  <a:lnTo>
                    <a:pt x="8927" y="1249"/>
                  </a:lnTo>
                  <a:lnTo>
                    <a:pt x="8927" y="634"/>
                  </a:lnTo>
                  <a:lnTo>
                    <a:pt x="8293" y="634"/>
                  </a:lnTo>
                  <a:lnTo>
                    <a:pt x="8293" y="0"/>
                  </a:lnTo>
                  <a:lnTo>
                    <a:pt x="5797" y="0"/>
                  </a:lnTo>
                  <a:lnTo>
                    <a:pt x="5797" y="634"/>
                  </a:lnTo>
                  <a:lnTo>
                    <a:pt x="5182" y="634"/>
                  </a:lnTo>
                  <a:lnTo>
                    <a:pt x="5182" y="1249"/>
                  </a:lnTo>
                  <a:lnTo>
                    <a:pt x="4344" y="1249"/>
                  </a:lnTo>
                  <a:lnTo>
                    <a:pt x="4344" y="634"/>
                  </a:lnTo>
                  <a:lnTo>
                    <a:pt x="3729" y="634"/>
                  </a:lnTo>
                  <a:lnTo>
                    <a:pt x="3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10585423" y="4239298"/>
              <a:ext cx="352154" cy="352080"/>
            </a:xfrm>
            <a:custGeom>
              <a:avLst/>
              <a:gdLst/>
              <a:ahLst/>
              <a:cxnLst/>
              <a:rect l="l" t="t" r="r" b="b"/>
              <a:pathLst>
                <a:path w="9537" h="9535" extrusionOk="0">
                  <a:moveTo>
                    <a:pt x="5790" y="3110"/>
                  </a:moveTo>
                  <a:lnTo>
                    <a:pt x="5790" y="3722"/>
                  </a:lnTo>
                  <a:lnTo>
                    <a:pt x="6423" y="3722"/>
                  </a:lnTo>
                  <a:lnTo>
                    <a:pt x="6423" y="5792"/>
                  </a:lnTo>
                  <a:lnTo>
                    <a:pt x="5790" y="5792"/>
                  </a:lnTo>
                  <a:lnTo>
                    <a:pt x="5790" y="6425"/>
                  </a:lnTo>
                  <a:lnTo>
                    <a:pt x="3720" y="6425"/>
                  </a:lnTo>
                  <a:lnTo>
                    <a:pt x="3720" y="5810"/>
                  </a:lnTo>
                  <a:lnTo>
                    <a:pt x="3107" y="5810"/>
                  </a:lnTo>
                  <a:lnTo>
                    <a:pt x="3107" y="3743"/>
                  </a:lnTo>
                  <a:lnTo>
                    <a:pt x="3720" y="3743"/>
                  </a:lnTo>
                  <a:lnTo>
                    <a:pt x="3720" y="3110"/>
                  </a:lnTo>
                  <a:close/>
                  <a:moveTo>
                    <a:pt x="4133" y="0"/>
                  </a:moveTo>
                  <a:lnTo>
                    <a:pt x="4133" y="634"/>
                  </a:lnTo>
                  <a:lnTo>
                    <a:pt x="3520" y="634"/>
                  </a:lnTo>
                  <a:lnTo>
                    <a:pt x="3520" y="1249"/>
                  </a:lnTo>
                  <a:lnTo>
                    <a:pt x="2272" y="1249"/>
                  </a:lnTo>
                  <a:lnTo>
                    <a:pt x="2272" y="634"/>
                  </a:lnTo>
                  <a:lnTo>
                    <a:pt x="1249" y="634"/>
                  </a:lnTo>
                  <a:lnTo>
                    <a:pt x="1249" y="1249"/>
                  </a:lnTo>
                  <a:lnTo>
                    <a:pt x="634" y="1249"/>
                  </a:lnTo>
                  <a:lnTo>
                    <a:pt x="634" y="2272"/>
                  </a:lnTo>
                  <a:lnTo>
                    <a:pt x="1249" y="2272"/>
                  </a:lnTo>
                  <a:lnTo>
                    <a:pt x="1249" y="3520"/>
                  </a:lnTo>
                  <a:lnTo>
                    <a:pt x="634" y="3520"/>
                  </a:lnTo>
                  <a:lnTo>
                    <a:pt x="634" y="4133"/>
                  </a:lnTo>
                  <a:lnTo>
                    <a:pt x="0" y="4133"/>
                  </a:lnTo>
                  <a:lnTo>
                    <a:pt x="0" y="5381"/>
                  </a:lnTo>
                  <a:lnTo>
                    <a:pt x="634" y="5381"/>
                  </a:lnTo>
                  <a:lnTo>
                    <a:pt x="634" y="6015"/>
                  </a:lnTo>
                  <a:lnTo>
                    <a:pt x="1249" y="6015"/>
                  </a:lnTo>
                  <a:lnTo>
                    <a:pt x="1249" y="7263"/>
                  </a:lnTo>
                  <a:lnTo>
                    <a:pt x="634" y="7263"/>
                  </a:lnTo>
                  <a:lnTo>
                    <a:pt x="634" y="8286"/>
                  </a:lnTo>
                  <a:lnTo>
                    <a:pt x="1249" y="8286"/>
                  </a:lnTo>
                  <a:lnTo>
                    <a:pt x="1249" y="8901"/>
                  </a:lnTo>
                  <a:lnTo>
                    <a:pt x="2272" y="8901"/>
                  </a:lnTo>
                  <a:lnTo>
                    <a:pt x="2272" y="8286"/>
                  </a:lnTo>
                  <a:lnTo>
                    <a:pt x="3520" y="8286"/>
                  </a:lnTo>
                  <a:lnTo>
                    <a:pt x="3520" y="8901"/>
                  </a:lnTo>
                  <a:lnTo>
                    <a:pt x="4133" y="8901"/>
                  </a:lnTo>
                  <a:lnTo>
                    <a:pt x="4133" y="9535"/>
                  </a:lnTo>
                  <a:lnTo>
                    <a:pt x="5381" y="9535"/>
                  </a:lnTo>
                  <a:lnTo>
                    <a:pt x="5381" y="8901"/>
                  </a:lnTo>
                  <a:lnTo>
                    <a:pt x="6015" y="8901"/>
                  </a:lnTo>
                  <a:lnTo>
                    <a:pt x="6015" y="8286"/>
                  </a:lnTo>
                  <a:lnTo>
                    <a:pt x="7247" y="8286"/>
                  </a:lnTo>
                  <a:lnTo>
                    <a:pt x="7247" y="8901"/>
                  </a:lnTo>
                  <a:lnTo>
                    <a:pt x="8291" y="8901"/>
                  </a:lnTo>
                  <a:lnTo>
                    <a:pt x="8291" y="8286"/>
                  </a:lnTo>
                  <a:lnTo>
                    <a:pt x="8904" y="8286"/>
                  </a:lnTo>
                  <a:lnTo>
                    <a:pt x="8904" y="7242"/>
                  </a:lnTo>
                  <a:lnTo>
                    <a:pt x="8291" y="7242"/>
                  </a:lnTo>
                  <a:lnTo>
                    <a:pt x="8291" y="6012"/>
                  </a:lnTo>
                  <a:lnTo>
                    <a:pt x="8904" y="6012"/>
                  </a:lnTo>
                  <a:lnTo>
                    <a:pt x="8904" y="5402"/>
                  </a:lnTo>
                  <a:lnTo>
                    <a:pt x="9537" y="5402"/>
                  </a:lnTo>
                  <a:lnTo>
                    <a:pt x="9537" y="4154"/>
                  </a:lnTo>
                  <a:lnTo>
                    <a:pt x="8901" y="4154"/>
                  </a:lnTo>
                  <a:lnTo>
                    <a:pt x="8901" y="3520"/>
                  </a:lnTo>
                  <a:lnTo>
                    <a:pt x="8286" y="3520"/>
                  </a:lnTo>
                  <a:lnTo>
                    <a:pt x="8286" y="2272"/>
                  </a:lnTo>
                  <a:lnTo>
                    <a:pt x="8901" y="2272"/>
                  </a:lnTo>
                  <a:lnTo>
                    <a:pt x="8901" y="1249"/>
                  </a:lnTo>
                  <a:lnTo>
                    <a:pt x="8286" y="1249"/>
                  </a:lnTo>
                  <a:lnTo>
                    <a:pt x="8286" y="634"/>
                  </a:lnTo>
                  <a:lnTo>
                    <a:pt x="7263" y="634"/>
                  </a:lnTo>
                  <a:lnTo>
                    <a:pt x="7263" y="1249"/>
                  </a:lnTo>
                  <a:lnTo>
                    <a:pt x="6015" y="1249"/>
                  </a:lnTo>
                  <a:lnTo>
                    <a:pt x="6015" y="634"/>
                  </a:lnTo>
                  <a:lnTo>
                    <a:pt x="5381" y="634"/>
                  </a:lnTo>
                  <a:lnTo>
                    <a:pt x="5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11556351" y="3058168"/>
              <a:ext cx="352228" cy="352228"/>
            </a:xfrm>
            <a:custGeom>
              <a:avLst/>
              <a:gdLst/>
              <a:ahLst/>
              <a:cxnLst/>
              <a:rect l="l" t="t" r="r" b="b"/>
              <a:pathLst>
                <a:path w="9539" h="9539" extrusionOk="0">
                  <a:moveTo>
                    <a:pt x="1868" y="2295"/>
                  </a:moveTo>
                  <a:lnTo>
                    <a:pt x="1866" y="3951"/>
                  </a:lnTo>
                  <a:lnTo>
                    <a:pt x="1230" y="3951"/>
                  </a:lnTo>
                  <a:lnTo>
                    <a:pt x="1230" y="3339"/>
                  </a:lnTo>
                  <a:lnTo>
                    <a:pt x="617" y="3339"/>
                  </a:lnTo>
                  <a:lnTo>
                    <a:pt x="617" y="2295"/>
                  </a:lnTo>
                  <a:close/>
                  <a:moveTo>
                    <a:pt x="8928" y="2295"/>
                  </a:moveTo>
                  <a:lnTo>
                    <a:pt x="8928" y="3339"/>
                  </a:lnTo>
                  <a:lnTo>
                    <a:pt x="8293" y="3339"/>
                  </a:lnTo>
                  <a:lnTo>
                    <a:pt x="8293" y="3951"/>
                  </a:lnTo>
                  <a:lnTo>
                    <a:pt x="7678" y="3951"/>
                  </a:lnTo>
                  <a:lnTo>
                    <a:pt x="7678" y="2295"/>
                  </a:lnTo>
                  <a:close/>
                  <a:moveTo>
                    <a:pt x="1866" y="0"/>
                  </a:moveTo>
                  <a:lnTo>
                    <a:pt x="1866" y="1455"/>
                  </a:lnTo>
                  <a:lnTo>
                    <a:pt x="0" y="1455"/>
                  </a:lnTo>
                  <a:lnTo>
                    <a:pt x="0" y="2079"/>
                  </a:lnTo>
                  <a:lnTo>
                    <a:pt x="0" y="3951"/>
                  </a:lnTo>
                  <a:lnTo>
                    <a:pt x="615" y="3951"/>
                  </a:lnTo>
                  <a:lnTo>
                    <a:pt x="615" y="4566"/>
                  </a:lnTo>
                  <a:lnTo>
                    <a:pt x="1228" y="4566"/>
                  </a:lnTo>
                  <a:lnTo>
                    <a:pt x="1228" y="5200"/>
                  </a:lnTo>
                  <a:lnTo>
                    <a:pt x="1861" y="5200"/>
                  </a:lnTo>
                  <a:lnTo>
                    <a:pt x="1861" y="5815"/>
                  </a:lnTo>
                  <a:lnTo>
                    <a:pt x="2497" y="5815"/>
                  </a:lnTo>
                  <a:lnTo>
                    <a:pt x="2497" y="6427"/>
                  </a:lnTo>
                  <a:lnTo>
                    <a:pt x="3109" y="6427"/>
                  </a:lnTo>
                  <a:lnTo>
                    <a:pt x="3109" y="7042"/>
                  </a:lnTo>
                  <a:lnTo>
                    <a:pt x="3724" y="7042"/>
                  </a:lnTo>
                  <a:lnTo>
                    <a:pt x="3724" y="7676"/>
                  </a:lnTo>
                  <a:lnTo>
                    <a:pt x="2478" y="7676"/>
                  </a:lnTo>
                  <a:lnTo>
                    <a:pt x="2478" y="8288"/>
                  </a:lnTo>
                  <a:lnTo>
                    <a:pt x="1866" y="8288"/>
                  </a:lnTo>
                  <a:lnTo>
                    <a:pt x="1866" y="8915"/>
                  </a:lnTo>
                  <a:lnTo>
                    <a:pt x="1866" y="9539"/>
                  </a:lnTo>
                  <a:lnTo>
                    <a:pt x="7657" y="9539"/>
                  </a:lnTo>
                  <a:lnTo>
                    <a:pt x="7657" y="8293"/>
                  </a:lnTo>
                  <a:lnTo>
                    <a:pt x="7045" y="8293"/>
                  </a:lnTo>
                  <a:lnTo>
                    <a:pt x="7045" y="7678"/>
                  </a:lnTo>
                  <a:lnTo>
                    <a:pt x="5796" y="7678"/>
                  </a:lnTo>
                  <a:lnTo>
                    <a:pt x="5796" y="7045"/>
                  </a:lnTo>
                  <a:lnTo>
                    <a:pt x="6430" y="7045"/>
                  </a:lnTo>
                  <a:lnTo>
                    <a:pt x="6430" y="6430"/>
                  </a:lnTo>
                  <a:lnTo>
                    <a:pt x="7045" y="6430"/>
                  </a:lnTo>
                  <a:lnTo>
                    <a:pt x="7045" y="5817"/>
                  </a:lnTo>
                  <a:lnTo>
                    <a:pt x="7657" y="5817"/>
                  </a:lnTo>
                  <a:lnTo>
                    <a:pt x="7657" y="5200"/>
                  </a:lnTo>
                  <a:lnTo>
                    <a:pt x="8293" y="5200"/>
                  </a:lnTo>
                  <a:lnTo>
                    <a:pt x="8293" y="4566"/>
                  </a:lnTo>
                  <a:lnTo>
                    <a:pt x="8926" y="4566"/>
                  </a:lnTo>
                  <a:lnTo>
                    <a:pt x="8926" y="3951"/>
                  </a:lnTo>
                  <a:lnTo>
                    <a:pt x="9539" y="3951"/>
                  </a:lnTo>
                  <a:lnTo>
                    <a:pt x="9539" y="2079"/>
                  </a:lnTo>
                  <a:lnTo>
                    <a:pt x="9539" y="1453"/>
                  </a:lnTo>
                  <a:lnTo>
                    <a:pt x="7678" y="1453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11556243" y="2058037"/>
              <a:ext cx="352449" cy="198804"/>
            </a:xfrm>
            <a:custGeom>
              <a:avLst/>
              <a:gdLst/>
              <a:ahLst/>
              <a:cxnLst/>
              <a:rect l="l" t="t" r="r" b="b"/>
              <a:pathLst>
                <a:path w="9545" h="5384" extrusionOk="0">
                  <a:moveTo>
                    <a:pt x="1" y="0"/>
                  </a:moveTo>
                  <a:lnTo>
                    <a:pt x="1" y="5384"/>
                  </a:lnTo>
                  <a:lnTo>
                    <a:pt x="9544" y="5384"/>
                  </a:lnTo>
                  <a:lnTo>
                    <a:pt x="9544" y="0"/>
                  </a:lnTo>
                  <a:lnTo>
                    <a:pt x="8911" y="0"/>
                  </a:lnTo>
                  <a:lnTo>
                    <a:pt x="8911" y="615"/>
                  </a:lnTo>
                  <a:lnTo>
                    <a:pt x="8294" y="615"/>
                  </a:lnTo>
                  <a:lnTo>
                    <a:pt x="8294" y="1230"/>
                  </a:lnTo>
                  <a:lnTo>
                    <a:pt x="7681" y="1230"/>
                  </a:lnTo>
                  <a:lnTo>
                    <a:pt x="7681" y="1861"/>
                  </a:lnTo>
                  <a:lnTo>
                    <a:pt x="7066" y="1861"/>
                  </a:lnTo>
                  <a:lnTo>
                    <a:pt x="7066" y="2495"/>
                  </a:lnTo>
                  <a:lnTo>
                    <a:pt x="6022" y="2495"/>
                  </a:lnTo>
                  <a:lnTo>
                    <a:pt x="6022" y="3112"/>
                  </a:lnTo>
                  <a:lnTo>
                    <a:pt x="3523" y="3112"/>
                  </a:lnTo>
                  <a:lnTo>
                    <a:pt x="3523" y="2495"/>
                  </a:lnTo>
                  <a:lnTo>
                    <a:pt x="2479" y="2495"/>
                  </a:lnTo>
                  <a:lnTo>
                    <a:pt x="2479" y="1861"/>
                  </a:lnTo>
                  <a:lnTo>
                    <a:pt x="1866" y="1861"/>
                  </a:lnTo>
                  <a:lnTo>
                    <a:pt x="1866" y="1230"/>
                  </a:lnTo>
                  <a:lnTo>
                    <a:pt x="1249" y="1230"/>
                  </a:lnTo>
                  <a:lnTo>
                    <a:pt x="1249" y="615"/>
                  </a:lnTo>
                  <a:lnTo>
                    <a:pt x="636" y="615"/>
                  </a:lnTo>
                  <a:lnTo>
                    <a:pt x="6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11556243" y="2011845"/>
              <a:ext cx="352449" cy="137730"/>
            </a:xfrm>
            <a:custGeom>
              <a:avLst/>
              <a:gdLst/>
              <a:ahLst/>
              <a:cxnLst/>
              <a:rect l="l" t="t" r="r" b="b"/>
              <a:pathLst>
                <a:path w="9545" h="3730" extrusionOk="0">
                  <a:moveTo>
                    <a:pt x="1" y="1"/>
                  </a:moveTo>
                  <a:lnTo>
                    <a:pt x="1" y="634"/>
                  </a:lnTo>
                  <a:lnTo>
                    <a:pt x="618" y="634"/>
                  </a:lnTo>
                  <a:lnTo>
                    <a:pt x="618" y="1251"/>
                  </a:lnTo>
                  <a:lnTo>
                    <a:pt x="1249" y="1251"/>
                  </a:lnTo>
                  <a:lnTo>
                    <a:pt x="1249" y="1866"/>
                  </a:lnTo>
                  <a:lnTo>
                    <a:pt x="1866" y="1866"/>
                  </a:lnTo>
                  <a:lnTo>
                    <a:pt x="1866" y="2500"/>
                  </a:lnTo>
                  <a:lnTo>
                    <a:pt x="2479" y="2500"/>
                  </a:lnTo>
                  <a:lnTo>
                    <a:pt x="2479" y="3112"/>
                  </a:lnTo>
                  <a:lnTo>
                    <a:pt x="3523" y="3112"/>
                  </a:lnTo>
                  <a:lnTo>
                    <a:pt x="3523" y="3730"/>
                  </a:lnTo>
                  <a:lnTo>
                    <a:pt x="6022" y="3730"/>
                  </a:lnTo>
                  <a:lnTo>
                    <a:pt x="6022" y="3112"/>
                  </a:lnTo>
                  <a:lnTo>
                    <a:pt x="7066" y="3112"/>
                  </a:lnTo>
                  <a:lnTo>
                    <a:pt x="7066" y="2481"/>
                  </a:lnTo>
                  <a:lnTo>
                    <a:pt x="7681" y="2481"/>
                  </a:lnTo>
                  <a:lnTo>
                    <a:pt x="7681" y="1866"/>
                  </a:lnTo>
                  <a:lnTo>
                    <a:pt x="8294" y="1866"/>
                  </a:lnTo>
                  <a:lnTo>
                    <a:pt x="8294" y="1251"/>
                  </a:lnTo>
                  <a:lnTo>
                    <a:pt x="8911" y="1251"/>
                  </a:lnTo>
                  <a:lnTo>
                    <a:pt x="8911" y="634"/>
                  </a:lnTo>
                  <a:lnTo>
                    <a:pt x="9544" y="634"/>
                  </a:lnTo>
                  <a:lnTo>
                    <a:pt x="9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96" name="Google Shape;496;p17"/>
            <p:cNvSpPr txBox="1"/>
            <p:nvPr/>
          </p:nvSpPr>
          <p:spPr>
            <a:xfrm>
              <a:off x="9242575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Gallery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497" name="Google Shape;497;p17"/>
            <p:cNvSpPr txBox="1"/>
            <p:nvPr/>
          </p:nvSpPr>
          <p:spPr>
            <a:xfrm>
              <a:off x="10213538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Favorite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498" name="Google Shape;498;p17"/>
            <p:cNvSpPr txBox="1"/>
            <p:nvPr/>
          </p:nvSpPr>
          <p:spPr>
            <a:xfrm>
              <a:off x="11184513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Mail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499" name="Google Shape;499;p17"/>
            <p:cNvSpPr txBox="1"/>
            <p:nvPr/>
          </p:nvSpPr>
          <p:spPr>
            <a:xfrm>
              <a:off x="11184513" y="349213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Games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500" name="Google Shape;500;p17"/>
            <p:cNvSpPr txBox="1"/>
            <p:nvPr/>
          </p:nvSpPr>
          <p:spPr>
            <a:xfrm>
              <a:off x="10213538" y="349213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Folder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10585213" y="3103250"/>
              <a:ext cx="352553" cy="307145"/>
            </a:xfrm>
            <a:custGeom>
              <a:avLst/>
              <a:gdLst/>
              <a:ahLst/>
              <a:cxnLst/>
              <a:rect l="l" t="t" r="r" b="b"/>
              <a:pathLst>
                <a:path w="9542" h="8313" extrusionOk="0">
                  <a:moveTo>
                    <a:pt x="3317" y="1"/>
                  </a:moveTo>
                  <a:lnTo>
                    <a:pt x="3317" y="634"/>
                  </a:lnTo>
                  <a:lnTo>
                    <a:pt x="2704" y="634"/>
                  </a:lnTo>
                  <a:lnTo>
                    <a:pt x="2704" y="1251"/>
                  </a:lnTo>
                  <a:lnTo>
                    <a:pt x="9542" y="1251"/>
                  </a:lnTo>
                  <a:lnTo>
                    <a:pt x="9542" y="634"/>
                  </a:lnTo>
                  <a:lnTo>
                    <a:pt x="8927" y="634"/>
                  </a:lnTo>
                  <a:lnTo>
                    <a:pt x="8927" y="1"/>
                  </a:lnTo>
                  <a:close/>
                  <a:moveTo>
                    <a:pt x="1" y="1864"/>
                  </a:moveTo>
                  <a:lnTo>
                    <a:pt x="1" y="7679"/>
                  </a:lnTo>
                  <a:lnTo>
                    <a:pt x="19" y="7679"/>
                  </a:lnTo>
                  <a:lnTo>
                    <a:pt x="19" y="8296"/>
                  </a:lnTo>
                  <a:lnTo>
                    <a:pt x="2704" y="8296"/>
                  </a:lnTo>
                  <a:lnTo>
                    <a:pt x="2704" y="8312"/>
                  </a:lnTo>
                  <a:lnTo>
                    <a:pt x="9542" y="8312"/>
                  </a:lnTo>
                  <a:lnTo>
                    <a:pt x="9542" y="18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502" name="Google Shape;502;p17"/>
            <p:cNvGrpSpPr/>
            <p:nvPr/>
          </p:nvGrpSpPr>
          <p:grpSpPr>
            <a:xfrm>
              <a:off x="11598470" y="4214437"/>
              <a:ext cx="267976" cy="341914"/>
              <a:chOff x="1580325" y="4445900"/>
              <a:chExt cx="186925" cy="238500"/>
            </a:xfrm>
          </p:grpSpPr>
          <p:sp>
            <p:nvSpPr>
              <p:cNvPr id="503" name="Google Shape;503;p17"/>
              <p:cNvSpPr/>
              <p:nvPr/>
            </p:nvSpPr>
            <p:spPr>
              <a:xfrm>
                <a:off x="1596175" y="4523675"/>
                <a:ext cx="170975" cy="16072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429" extrusionOk="0">
                    <a:moveTo>
                      <a:pt x="2478" y="618"/>
                    </a:moveTo>
                    <a:lnTo>
                      <a:pt x="2478" y="5184"/>
                    </a:lnTo>
                    <a:lnTo>
                      <a:pt x="1864" y="5184"/>
                    </a:lnTo>
                    <a:lnTo>
                      <a:pt x="1864" y="618"/>
                    </a:lnTo>
                    <a:close/>
                    <a:moveTo>
                      <a:pt x="4977" y="618"/>
                    </a:moveTo>
                    <a:lnTo>
                      <a:pt x="4977" y="5184"/>
                    </a:lnTo>
                    <a:lnTo>
                      <a:pt x="4362" y="5184"/>
                    </a:lnTo>
                    <a:lnTo>
                      <a:pt x="4362" y="618"/>
                    </a:lnTo>
                    <a:close/>
                    <a:moveTo>
                      <a:pt x="0" y="1"/>
                    </a:moveTo>
                    <a:lnTo>
                      <a:pt x="0" y="5815"/>
                    </a:lnTo>
                    <a:lnTo>
                      <a:pt x="613" y="5815"/>
                    </a:lnTo>
                    <a:lnTo>
                      <a:pt x="613" y="6428"/>
                    </a:lnTo>
                    <a:lnTo>
                      <a:pt x="6223" y="6428"/>
                    </a:lnTo>
                    <a:lnTo>
                      <a:pt x="6223" y="5815"/>
                    </a:lnTo>
                    <a:lnTo>
                      <a:pt x="6838" y="5815"/>
                    </a:lnTo>
                    <a:lnTo>
                      <a:pt x="68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504" name="Google Shape;504;p17"/>
              <p:cNvSpPr/>
              <p:nvPr/>
            </p:nvSpPr>
            <p:spPr>
              <a:xfrm>
                <a:off x="1580325" y="4508300"/>
                <a:ext cx="153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616" extrusionOk="0">
                    <a:moveTo>
                      <a:pt x="1" y="1"/>
                    </a:moveTo>
                    <a:lnTo>
                      <a:pt x="1" y="616"/>
                    </a:lnTo>
                    <a:lnTo>
                      <a:pt x="614" y="616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505" name="Google Shape;505;p17"/>
              <p:cNvSpPr/>
              <p:nvPr/>
            </p:nvSpPr>
            <p:spPr>
              <a:xfrm>
                <a:off x="1596225" y="4445900"/>
                <a:ext cx="171025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2479" extrusionOk="0">
                    <a:moveTo>
                      <a:pt x="4546" y="636"/>
                    </a:moveTo>
                    <a:lnTo>
                      <a:pt x="4546" y="1251"/>
                    </a:lnTo>
                    <a:lnTo>
                      <a:pt x="2272" y="1251"/>
                    </a:lnTo>
                    <a:lnTo>
                      <a:pt x="2272" y="636"/>
                    </a:lnTo>
                    <a:close/>
                    <a:moveTo>
                      <a:pt x="1660" y="0"/>
                    </a:moveTo>
                    <a:lnTo>
                      <a:pt x="1660" y="624"/>
                    </a:lnTo>
                    <a:lnTo>
                      <a:pt x="1660" y="1251"/>
                    </a:lnTo>
                    <a:lnTo>
                      <a:pt x="616" y="1251"/>
                    </a:lnTo>
                    <a:lnTo>
                      <a:pt x="616" y="1864"/>
                    </a:lnTo>
                    <a:lnTo>
                      <a:pt x="1" y="1864"/>
                    </a:lnTo>
                    <a:lnTo>
                      <a:pt x="1" y="2478"/>
                    </a:lnTo>
                    <a:lnTo>
                      <a:pt x="6841" y="2478"/>
                    </a:lnTo>
                    <a:lnTo>
                      <a:pt x="6841" y="1864"/>
                    </a:lnTo>
                    <a:lnTo>
                      <a:pt x="6228" y="1864"/>
                    </a:lnTo>
                    <a:lnTo>
                      <a:pt x="6228" y="1866"/>
                    </a:lnTo>
                    <a:lnTo>
                      <a:pt x="6221" y="1866"/>
                    </a:lnTo>
                    <a:lnTo>
                      <a:pt x="6221" y="1246"/>
                    </a:lnTo>
                    <a:lnTo>
                      <a:pt x="5177" y="1246"/>
                    </a:lnTo>
                    <a:lnTo>
                      <a:pt x="5177" y="624"/>
                    </a:lnTo>
                    <a:lnTo>
                      <a:pt x="5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  <p:sp>
          <p:nvSpPr>
            <p:cNvPr id="506" name="Google Shape;506;p17"/>
            <p:cNvSpPr txBox="1"/>
            <p:nvPr/>
          </p:nvSpPr>
          <p:spPr>
            <a:xfrm>
              <a:off x="11184513" y="46281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Recycle Bin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507" name="Google Shape;507;p17"/>
            <p:cNvSpPr txBox="1"/>
            <p:nvPr/>
          </p:nvSpPr>
          <p:spPr>
            <a:xfrm>
              <a:off x="10213538" y="46281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Setting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508" name="Google Shape;508;p17"/>
          <p:cNvSpPr/>
          <p:nvPr/>
        </p:nvSpPr>
        <p:spPr>
          <a:xfrm>
            <a:off x="8460650" y="4776700"/>
            <a:ext cx="15350" cy="15400"/>
          </a:xfrm>
          <a:custGeom>
            <a:avLst/>
            <a:gdLst/>
            <a:ahLst/>
            <a:cxnLst/>
            <a:rect l="l" t="t" r="r" b="b"/>
            <a:pathLst>
              <a:path w="614" h="616" extrusionOk="0">
                <a:moveTo>
                  <a:pt x="1" y="1"/>
                </a:moveTo>
                <a:lnTo>
                  <a:pt x="1" y="616"/>
                </a:lnTo>
                <a:lnTo>
                  <a:pt x="613" y="616"/>
                </a:lnTo>
                <a:lnTo>
                  <a:pt x="61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7"/>
          <p:cNvSpPr/>
          <p:nvPr/>
        </p:nvSpPr>
        <p:spPr>
          <a:xfrm>
            <a:off x="8587550" y="1574413"/>
            <a:ext cx="211028" cy="3810900"/>
          </a:xfrm>
          <a:custGeom>
            <a:avLst/>
            <a:gdLst/>
            <a:ahLst/>
            <a:cxnLst/>
            <a:rect l="l" t="t" r="r" b="b"/>
            <a:pathLst>
              <a:path w="3328" h="59376" extrusionOk="0">
                <a:moveTo>
                  <a:pt x="0" y="1"/>
                </a:moveTo>
                <a:lnTo>
                  <a:pt x="0" y="59376"/>
                </a:lnTo>
                <a:lnTo>
                  <a:pt x="3327" y="59376"/>
                </a:lnTo>
                <a:lnTo>
                  <a:pt x="3327" y="1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2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7"/>
          <p:cNvSpPr txBox="1">
            <a:spLocks noGrp="1"/>
          </p:cNvSpPr>
          <p:nvPr>
            <p:ph type="subTitle" idx="1"/>
          </p:nvPr>
        </p:nvSpPr>
        <p:spPr>
          <a:xfrm>
            <a:off x="721100" y="1644200"/>
            <a:ext cx="6506100" cy="30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Poppins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Poppins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Poppins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Poppins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Poppins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Poppins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Poppins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Poppins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Poppins"/>
              <a:buChar char="■"/>
              <a:defRPr/>
            </a:lvl9pPr>
          </a:lstStyle>
          <a:p>
            <a:endParaRPr/>
          </a:p>
        </p:txBody>
      </p:sp>
      <p:sp>
        <p:nvSpPr>
          <p:cNvPr id="511" name="Google Shape;511;p17"/>
          <p:cNvSpPr txBox="1">
            <a:spLocks noGrp="1"/>
          </p:cNvSpPr>
          <p:nvPr>
            <p:ph type="title"/>
          </p:nvPr>
        </p:nvSpPr>
        <p:spPr>
          <a:xfrm>
            <a:off x="720000" y="389300"/>
            <a:ext cx="541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17"/>
          <p:cNvSpPr/>
          <p:nvPr/>
        </p:nvSpPr>
        <p:spPr>
          <a:xfrm>
            <a:off x="301125" y="402150"/>
            <a:ext cx="7526882" cy="459564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7"/>
          <p:cNvSpPr/>
          <p:nvPr/>
        </p:nvSpPr>
        <p:spPr>
          <a:xfrm>
            <a:off x="264025" y="228600"/>
            <a:ext cx="7486701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7"/>
          <p:cNvSpPr/>
          <p:nvPr/>
        </p:nvSpPr>
        <p:spPr>
          <a:xfrm>
            <a:off x="301125" y="1082225"/>
            <a:ext cx="7398170" cy="3782043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7"/>
          <p:cNvSpPr/>
          <p:nvPr/>
        </p:nvSpPr>
        <p:spPr>
          <a:xfrm>
            <a:off x="301125" y="269075"/>
            <a:ext cx="7398170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" name="Google Shape;516;p17"/>
          <p:cNvGrpSpPr/>
          <p:nvPr/>
        </p:nvGrpSpPr>
        <p:grpSpPr>
          <a:xfrm>
            <a:off x="7164715" y="499375"/>
            <a:ext cx="352556" cy="352532"/>
            <a:chOff x="8497790" y="1636275"/>
            <a:chExt cx="352556" cy="352532"/>
          </a:xfrm>
        </p:grpSpPr>
        <p:sp>
          <p:nvSpPr>
            <p:cNvPr id="517" name="Google Shape;517;p17"/>
            <p:cNvSpPr/>
            <p:nvPr/>
          </p:nvSpPr>
          <p:spPr>
            <a:xfrm>
              <a:off x="8515466" y="1653950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8497790" y="1636275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8509195" y="1648128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0" name="Google Shape;520;p17"/>
            <p:cNvGrpSpPr/>
            <p:nvPr/>
          </p:nvGrpSpPr>
          <p:grpSpPr>
            <a:xfrm>
              <a:off x="8590042" y="1729178"/>
              <a:ext cx="150210" cy="149372"/>
              <a:chOff x="8659614" y="328754"/>
              <a:chExt cx="79179" cy="78750"/>
            </a:xfrm>
          </p:grpSpPr>
          <p:sp>
            <p:nvSpPr>
              <p:cNvPr id="521" name="Google Shape;521;p17"/>
              <p:cNvSpPr/>
              <p:nvPr/>
            </p:nvSpPr>
            <p:spPr>
              <a:xfrm>
                <a:off x="8659614" y="32875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7"/>
              <p:cNvSpPr/>
              <p:nvPr/>
            </p:nvSpPr>
            <p:spPr>
              <a:xfrm>
                <a:off x="8659614" y="32875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3" name="Google Shape;523;p17"/>
          <p:cNvSpPr/>
          <p:nvPr/>
        </p:nvSpPr>
        <p:spPr>
          <a:xfrm>
            <a:off x="8587550" y="4009430"/>
            <a:ext cx="211028" cy="871983"/>
          </a:xfrm>
          <a:custGeom>
            <a:avLst/>
            <a:gdLst/>
            <a:ahLst/>
            <a:cxnLst/>
            <a:rect l="l" t="t" r="r" b="b"/>
            <a:pathLst>
              <a:path w="3328" h="13586" extrusionOk="0">
                <a:moveTo>
                  <a:pt x="0" y="0"/>
                </a:moveTo>
                <a:lnTo>
                  <a:pt x="0" y="13586"/>
                </a:lnTo>
                <a:lnTo>
                  <a:pt x="3327" y="13586"/>
                </a:lnTo>
                <a:lnTo>
                  <a:pt x="3327" y="0"/>
                </a:lnTo>
                <a:close/>
              </a:path>
            </a:pathLst>
          </a:custGeom>
          <a:solidFill>
            <a:schemeClr val="accent4"/>
          </a:solidFill>
          <a:ln w="1850" cap="flat" cmpd="sng">
            <a:solidFill>
              <a:srgbClr val="000000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7"/>
          <p:cNvSpPr/>
          <p:nvPr/>
        </p:nvSpPr>
        <p:spPr>
          <a:xfrm>
            <a:off x="8587550" y="3943320"/>
            <a:ext cx="211028" cy="872048"/>
          </a:xfrm>
          <a:custGeom>
            <a:avLst/>
            <a:gdLst/>
            <a:ahLst/>
            <a:cxnLst/>
            <a:rect l="l" t="t" r="r" b="b"/>
            <a:pathLst>
              <a:path w="3328" h="13587" extrusionOk="0">
                <a:moveTo>
                  <a:pt x="0" y="1"/>
                </a:moveTo>
                <a:lnTo>
                  <a:pt x="0" y="13587"/>
                </a:lnTo>
                <a:lnTo>
                  <a:pt x="3327" y="13587"/>
                </a:lnTo>
                <a:lnTo>
                  <a:pt x="3327" y="1"/>
                </a:lnTo>
                <a:close/>
              </a:path>
            </a:pathLst>
          </a:custGeom>
          <a:solidFill>
            <a:schemeClr val="accent2"/>
          </a:solidFill>
          <a:ln w="1850" cap="flat" cmpd="sng">
            <a:solidFill>
              <a:srgbClr val="000000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">
    <p:bg>
      <p:bgPr>
        <a:solidFill>
          <a:schemeClr val="accent1"/>
        </a:solidFill>
        <a:effectLst/>
      </p:bgPr>
    </p:bg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8"/>
          <p:cNvSpPr/>
          <p:nvPr/>
        </p:nvSpPr>
        <p:spPr>
          <a:xfrm>
            <a:off x="292750" y="26135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8"/>
          <p:cNvSpPr/>
          <p:nvPr/>
        </p:nvSpPr>
        <p:spPr>
          <a:xfrm>
            <a:off x="264025" y="22860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8"/>
          <p:cNvSpPr/>
          <p:nvPr/>
        </p:nvSpPr>
        <p:spPr>
          <a:xfrm>
            <a:off x="292750" y="1074500"/>
            <a:ext cx="8554590" cy="380281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8"/>
          <p:cNvSpPr/>
          <p:nvPr/>
        </p:nvSpPr>
        <p:spPr>
          <a:xfrm>
            <a:off x="292750" y="261338"/>
            <a:ext cx="8554590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8"/>
          <p:cNvSpPr/>
          <p:nvPr/>
        </p:nvSpPr>
        <p:spPr>
          <a:xfrm>
            <a:off x="8267525" y="4776700"/>
            <a:ext cx="15350" cy="15400"/>
          </a:xfrm>
          <a:custGeom>
            <a:avLst/>
            <a:gdLst/>
            <a:ahLst/>
            <a:cxnLst/>
            <a:rect l="l" t="t" r="r" b="b"/>
            <a:pathLst>
              <a:path w="614" h="616" extrusionOk="0">
                <a:moveTo>
                  <a:pt x="1" y="1"/>
                </a:moveTo>
                <a:lnTo>
                  <a:pt x="1" y="616"/>
                </a:lnTo>
                <a:lnTo>
                  <a:pt x="613" y="616"/>
                </a:lnTo>
                <a:lnTo>
                  <a:pt x="61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8"/>
          <p:cNvSpPr txBox="1">
            <a:spLocks noGrp="1"/>
          </p:cNvSpPr>
          <p:nvPr>
            <p:ph type="subTitle" idx="1"/>
          </p:nvPr>
        </p:nvSpPr>
        <p:spPr>
          <a:xfrm>
            <a:off x="842750" y="2623850"/>
            <a:ext cx="3601800" cy="9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2" name="Google Shape;532;p18"/>
          <p:cNvSpPr txBox="1">
            <a:spLocks noGrp="1"/>
          </p:cNvSpPr>
          <p:nvPr>
            <p:ph type="title"/>
          </p:nvPr>
        </p:nvSpPr>
        <p:spPr>
          <a:xfrm>
            <a:off x="1994850" y="2018475"/>
            <a:ext cx="247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33" name="Google Shape;533;p18"/>
          <p:cNvGrpSpPr/>
          <p:nvPr/>
        </p:nvGrpSpPr>
        <p:grpSpPr>
          <a:xfrm>
            <a:off x="7626928" y="530081"/>
            <a:ext cx="998943" cy="275680"/>
            <a:chOff x="7405675" y="423388"/>
            <a:chExt cx="1277420" cy="352532"/>
          </a:xfrm>
        </p:grpSpPr>
        <p:sp>
          <p:nvSpPr>
            <p:cNvPr id="534" name="Google Shape;534;p18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8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8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8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8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8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8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8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4" name="Google Shape;544;p18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545" name="Google Shape;545;p18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8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" name="Google Shape;547;p18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accent1"/>
        </a:solidFill>
        <a:effectLst/>
      </p:bgPr>
    </p:bg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19"/>
          <p:cNvSpPr/>
          <p:nvPr/>
        </p:nvSpPr>
        <p:spPr>
          <a:xfrm>
            <a:off x="325375" y="29765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19"/>
          <p:cNvSpPr/>
          <p:nvPr/>
        </p:nvSpPr>
        <p:spPr>
          <a:xfrm>
            <a:off x="264025" y="22860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19"/>
          <p:cNvSpPr/>
          <p:nvPr/>
        </p:nvSpPr>
        <p:spPr>
          <a:xfrm>
            <a:off x="292750" y="1074500"/>
            <a:ext cx="8554590" cy="380281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19"/>
          <p:cNvSpPr/>
          <p:nvPr/>
        </p:nvSpPr>
        <p:spPr>
          <a:xfrm>
            <a:off x="292750" y="261338"/>
            <a:ext cx="8554590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" name="Google Shape;553;p19"/>
          <p:cNvGrpSpPr/>
          <p:nvPr/>
        </p:nvGrpSpPr>
        <p:grpSpPr>
          <a:xfrm>
            <a:off x="7626928" y="530081"/>
            <a:ext cx="998943" cy="275680"/>
            <a:chOff x="7405675" y="423388"/>
            <a:chExt cx="1277420" cy="352532"/>
          </a:xfrm>
        </p:grpSpPr>
        <p:sp>
          <p:nvSpPr>
            <p:cNvPr id="554" name="Google Shape;554;p19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9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9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9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9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9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9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9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9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9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4" name="Google Shape;564;p19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565" name="Google Shape;565;p19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19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7" name="Google Shape;567;p19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8" name="Google Shape;568;p19"/>
          <p:cNvSpPr txBox="1">
            <a:spLocks noGrp="1"/>
          </p:cNvSpPr>
          <p:nvPr>
            <p:ph type="title"/>
          </p:nvPr>
        </p:nvSpPr>
        <p:spPr>
          <a:xfrm>
            <a:off x="763400" y="25320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69" name="Google Shape;569;p19"/>
          <p:cNvSpPr txBox="1">
            <a:spLocks noGrp="1"/>
          </p:cNvSpPr>
          <p:nvPr>
            <p:ph type="subTitle" idx="1"/>
          </p:nvPr>
        </p:nvSpPr>
        <p:spPr>
          <a:xfrm>
            <a:off x="943700" y="3059800"/>
            <a:ext cx="1975800" cy="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19"/>
          <p:cNvSpPr txBox="1">
            <a:spLocks noGrp="1"/>
          </p:cNvSpPr>
          <p:nvPr>
            <p:ph type="title" idx="2"/>
          </p:nvPr>
        </p:nvSpPr>
        <p:spPr>
          <a:xfrm>
            <a:off x="3403800" y="25320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71" name="Google Shape;571;p19"/>
          <p:cNvSpPr txBox="1">
            <a:spLocks noGrp="1"/>
          </p:cNvSpPr>
          <p:nvPr>
            <p:ph type="subTitle" idx="3"/>
          </p:nvPr>
        </p:nvSpPr>
        <p:spPr>
          <a:xfrm>
            <a:off x="3584100" y="3059800"/>
            <a:ext cx="1975800" cy="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" name="Google Shape;572;p19"/>
          <p:cNvSpPr txBox="1">
            <a:spLocks noGrp="1"/>
          </p:cNvSpPr>
          <p:nvPr>
            <p:ph type="title" idx="4"/>
          </p:nvPr>
        </p:nvSpPr>
        <p:spPr>
          <a:xfrm>
            <a:off x="6044200" y="25320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73" name="Google Shape;573;p19"/>
          <p:cNvSpPr txBox="1">
            <a:spLocks noGrp="1"/>
          </p:cNvSpPr>
          <p:nvPr>
            <p:ph type="subTitle" idx="5"/>
          </p:nvPr>
        </p:nvSpPr>
        <p:spPr>
          <a:xfrm>
            <a:off x="6224500" y="3059800"/>
            <a:ext cx="1975800" cy="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19"/>
          <p:cNvSpPr txBox="1">
            <a:spLocks noGrp="1"/>
          </p:cNvSpPr>
          <p:nvPr>
            <p:ph type="title" idx="6"/>
          </p:nvPr>
        </p:nvSpPr>
        <p:spPr>
          <a:xfrm>
            <a:off x="720000" y="394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19"/>
          <p:cNvSpPr/>
          <p:nvPr/>
        </p:nvSpPr>
        <p:spPr>
          <a:xfrm rot="5400000">
            <a:off x="5502039" y="1751840"/>
            <a:ext cx="3373000" cy="233432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dk1"/>
            </a:solidFill>
            <a:prstDash val="dot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19"/>
          <p:cNvSpPr/>
          <p:nvPr/>
        </p:nvSpPr>
        <p:spPr>
          <a:xfrm rot="5400000">
            <a:off x="2874089" y="1751840"/>
            <a:ext cx="3373000" cy="233432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dk1"/>
            </a:solidFill>
            <a:prstDash val="dot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19"/>
          <p:cNvSpPr/>
          <p:nvPr/>
        </p:nvSpPr>
        <p:spPr>
          <a:xfrm rot="5400000">
            <a:off x="246139" y="1751840"/>
            <a:ext cx="3373000" cy="233432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dk1"/>
            </a:solidFill>
            <a:prstDash val="dot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solidFill>
          <a:schemeClr val="accent1"/>
        </a:solidFill>
        <a:effectLst/>
      </p:bgPr>
    </p:bg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p20"/>
          <p:cNvGrpSpPr/>
          <p:nvPr/>
        </p:nvGrpSpPr>
        <p:grpSpPr>
          <a:xfrm>
            <a:off x="264025" y="228600"/>
            <a:ext cx="8677315" cy="4755341"/>
            <a:chOff x="264025" y="228600"/>
            <a:chExt cx="8677315" cy="4755341"/>
          </a:xfrm>
        </p:grpSpPr>
        <p:sp>
          <p:nvSpPr>
            <p:cNvPr id="580" name="Google Shape;580;p20"/>
            <p:cNvSpPr/>
            <p:nvPr/>
          </p:nvSpPr>
          <p:spPr>
            <a:xfrm>
              <a:off x="325375" y="29765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264025" y="22860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292750" y="1074500"/>
              <a:ext cx="8554590" cy="380281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292750" y="261338"/>
              <a:ext cx="8554590" cy="81315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4" name="Google Shape;584;p20"/>
            <p:cNvGrpSpPr/>
            <p:nvPr/>
          </p:nvGrpSpPr>
          <p:grpSpPr>
            <a:xfrm>
              <a:off x="7626928" y="530081"/>
              <a:ext cx="998943" cy="275680"/>
              <a:chOff x="7405675" y="423388"/>
              <a:chExt cx="1277420" cy="352532"/>
            </a:xfrm>
          </p:grpSpPr>
          <p:sp>
            <p:nvSpPr>
              <p:cNvPr id="585" name="Google Shape;585;p20"/>
              <p:cNvSpPr/>
              <p:nvPr/>
            </p:nvSpPr>
            <p:spPr>
              <a:xfrm>
                <a:off x="8348216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0"/>
              <p:cNvSpPr/>
              <p:nvPr/>
            </p:nvSpPr>
            <p:spPr>
              <a:xfrm>
                <a:off x="8330540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0"/>
              <p:cNvSpPr/>
              <p:nvPr/>
            </p:nvSpPr>
            <p:spPr>
              <a:xfrm>
                <a:off x="7885599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0" y="1"/>
                    </a:moveTo>
                    <a:lnTo>
                      <a:pt x="0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0"/>
              <p:cNvSpPr/>
              <p:nvPr/>
            </p:nvSpPr>
            <p:spPr>
              <a:xfrm>
                <a:off x="7867922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0"/>
              <p:cNvSpPr/>
              <p:nvPr/>
            </p:nvSpPr>
            <p:spPr>
              <a:xfrm>
                <a:off x="7423351" y="441063"/>
                <a:ext cx="335323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33" y="4527"/>
                    </a:lnTo>
                    <a:lnTo>
                      <a:pt x="4533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0"/>
              <p:cNvSpPr/>
              <p:nvPr/>
            </p:nvSpPr>
            <p:spPr>
              <a:xfrm>
                <a:off x="7405675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0"/>
              <p:cNvSpPr/>
              <p:nvPr/>
            </p:nvSpPr>
            <p:spPr>
              <a:xfrm>
                <a:off x="7417565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0"/>
              <p:cNvSpPr/>
              <p:nvPr/>
            </p:nvSpPr>
            <p:spPr>
              <a:xfrm>
                <a:off x="7467135" y="590821"/>
                <a:ext cx="212036" cy="74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1" fill="none" extrusionOk="0">
                    <a:moveTo>
                      <a:pt x="2866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0"/>
              <p:cNvSpPr/>
              <p:nvPr/>
            </p:nvSpPr>
            <p:spPr>
              <a:xfrm>
                <a:off x="7879957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0"/>
              <p:cNvSpPr/>
              <p:nvPr/>
            </p:nvSpPr>
            <p:spPr>
              <a:xfrm>
                <a:off x="8341945" y="435240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5" name="Google Shape;595;p20"/>
              <p:cNvGrpSpPr/>
              <p:nvPr/>
            </p:nvGrpSpPr>
            <p:grpSpPr>
              <a:xfrm>
                <a:off x="8422792" y="516291"/>
                <a:ext cx="150210" cy="149372"/>
                <a:chOff x="8659614" y="354844"/>
                <a:chExt cx="79179" cy="78750"/>
              </a:xfrm>
            </p:grpSpPr>
            <p:sp>
              <p:nvSpPr>
                <p:cNvPr id="596" name="Google Shape;596;p20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0"/>
                      </a:moveTo>
                      <a:lnTo>
                        <a:pt x="0" y="2019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20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98" name="Google Shape;598;p20"/>
              <p:cNvSpPr/>
              <p:nvPr/>
            </p:nvSpPr>
            <p:spPr>
              <a:xfrm>
                <a:off x="7957118" y="512577"/>
                <a:ext cx="156494" cy="156927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22" fill="none" extrusionOk="0">
                    <a:moveTo>
                      <a:pt x="0" y="0"/>
                    </a:moveTo>
                    <a:lnTo>
                      <a:pt x="2116" y="0"/>
                    </a:lnTo>
                    <a:lnTo>
                      <a:pt x="2116" y="2121"/>
                    </a:lnTo>
                    <a:lnTo>
                      <a:pt x="0" y="212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9" name="Google Shape;599;p20"/>
          <p:cNvSpPr txBox="1">
            <a:spLocks noGrp="1"/>
          </p:cNvSpPr>
          <p:nvPr>
            <p:ph type="title"/>
          </p:nvPr>
        </p:nvSpPr>
        <p:spPr>
          <a:xfrm>
            <a:off x="1147808" y="1453488"/>
            <a:ext cx="2867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0" name="Google Shape;600;p20"/>
          <p:cNvSpPr txBox="1">
            <a:spLocks noGrp="1"/>
          </p:cNvSpPr>
          <p:nvPr>
            <p:ph type="subTitle" idx="1"/>
          </p:nvPr>
        </p:nvSpPr>
        <p:spPr>
          <a:xfrm>
            <a:off x="1366363" y="1979550"/>
            <a:ext cx="2430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20"/>
          <p:cNvSpPr txBox="1">
            <a:spLocks noGrp="1"/>
          </p:cNvSpPr>
          <p:nvPr>
            <p:ph type="title" idx="2"/>
          </p:nvPr>
        </p:nvSpPr>
        <p:spPr>
          <a:xfrm>
            <a:off x="5129080" y="1453475"/>
            <a:ext cx="2867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2" name="Google Shape;602;p20"/>
          <p:cNvSpPr txBox="1">
            <a:spLocks noGrp="1"/>
          </p:cNvSpPr>
          <p:nvPr>
            <p:ph type="subTitle" idx="3"/>
          </p:nvPr>
        </p:nvSpPr>
        <p:spPr>
          <a:xfrm>
            <a:off x="5347639" y="1979564"/>
            <a:ext cx="2430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20"/>
          <p:cNvSpPr txBox="1">
            <a:spLocks noGrp="1"/>
          </p:cNvSpPr>
          <p:nvPr>
            <p:ph type="title" idx="4"/>
          </p:nvPr>
        </p:nvSpPr>
        <p:spPr>
          <a:xfrm>
            <a:off x="1147808" y="3188525"/>
            <a:ext cx="2867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4" name="Google Shape;604;p20"/>
          <p:cNvSpPr txBox="1">
            <a:spLocks noGrp="1"/>
          </p:cNvSpPr>
          <p:nvPr>
            <p:ph type="subTitle" idx="5"/>
          </p:nvPr>
        </p:nvSpPr>
        <p:spPr>
          <a:xfrm>
            <a:off x="1366363" y="3712550"/>
            <a:ext cx="2430000" cy="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p20"/>
          <p:cNvSpPr txBox="1">
            <a:spLocks noGrp="1"/>
          </p:cNvSpPr>
          <p:nvPr>
            <p:ph type="title" idx="6"/>
          </p:nvPr>
        </p:nvSpPr>
        <p:spPr>
          <a:xfrm>
            <a:off x="5129080" y="3188525"/>
            <a:ext cx="2867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6" name="Google Shape;606;p20"/>
          <p:cNvSpPr txBox="1">
            <a:spLocks noGrp="1"/>
          </p:cNvSpPr>
          <p:nvPr>
            <p:ph type="subTitle" idx="7"/>
          </p:nvPr>
        </p:nvSpPr>
        <p:spPr>
          <a:xfrm>
            <a:off x="5347639" y="3725814"/>
            <a:ext cx="2430000" cy="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20"/>
          <p:cNvSpPr txBox="1">
            <a:spLocks noGrp="1"/>
          </p:cNvSpPr>
          <p:nvPr>
            <p:ph type="title" idx="8"/>
          </p:nvPr>
        </p:nvSpPr>
        <p:spPr>
          <a:xfrm>
            <a:off x="720000" y="401350"/>
            <a:ext cx="584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3"/>
          <p:cNvGrpSpPr/>
          <p:nvPr/>
        </p:nvGrpSpPr>
        <p:grpSpPr>
          <a:xfrm>
            <a:off x="264025" y="1187338"/>
            <a:ext cx="6842048" cy="4188024"/>
            <a:chOff x="-7146750" y="657900"/>
            <a:chExt cx="6842048" cy="4188024"/>
          </a:xfrm>
        </p:grpSpPr>
        <p:sp>
          <p:nvSpPr>
            <p:cNvPr id="33" name="Google Shape;33;p3"/>
            <p:cNvSpPr/>
            <p:nvPr/>
          </p:nvSpPr>
          <p:spPr>
            <a:xfrm>
              <a:off x="-7109650" y="762675"/>
              <a:ext cx="6804948" cy="4083249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Google Shape;34;p3"/>
            <p:cNvGrpSpPr/>
            <p:nvPr/>
          </p:nvGrpSpPr>
          <p:grpSpPr>
            <a:xfrm>
              <a:off x="-7146750" y="657900"/>
              <a:ext cx="6804948" cy="4147559"/>
              <a:chOff x="1173125" y="228600"/>
              <a:chExt cx="6804948" cy="4147559"/>
            </a:xfrm>
          </p:grpSpPr>
          <p:sp>
            <p:nvSpPr>
              <p:cNvPr id="35" name="Google Shape;35;p3"/>
              <p:cNvSpPr/>
              <p:nvPr/>
            </p:nvSpPr>
            <p:spPr>
              <a:xfrm>
                <a:off x="1173125" y="228600"/>
                <a:ext cx="6804948" cy="4147559"/>
              </a:xfrm>
              <a:custGeom>
                <a:avLst/>
                <a:gdLst/>
                <a:ahLst/>
                <a:cxnLst/>
                <a:rect l="l" t="t" r="r" b="b"/>
                <a:pathLst>
                  <a:path w="88310" h="7439" extrusionOk="0">
                    <a:moveTo>
                      <a:pt x="0" y="1"/>
                    </a:moveTo>
                    <a:lnTo>
                      <a:pt x="0" y="7439"/>
                    </a:lnTo>
                    <a:lnTo>
                      <a:pt x="88309" y="7439"/>
                    </a:lnTo>
                    <a:lnTo>
                      <a:pt x="8830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1210225" y="1074500"/>
                <a:ext cx="6721274" cy="3260067"/>
              </a:xfrm>
              <a:custGeom>
                <a:avLst/>
                <a:gdLst/>
                <a:ahLst/>
                <a:cxnLst/>
                <a:rect l="l" t="t" r="r" b="b"/>
                <a:pathLst>
                  <a:path w="88310" h="7439" extrusionOk="0">
                    <a:moveTo>
                      <a:pt x="0" y="1"/>
                    </a:moveTo>
                    <a:lnTo>
                      <a:pt x="0" y="7439"/>
                    </a:lnTo>
                    <a:lnTo>
                      <a:pt x="88309" y="7439"/>
                    </a:lnTo>
                    <a:lnTo>
                      <a:pt x="883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" name="Google Shape;37;p3"/>
            <p:cNvSpPr/>
            <p:nvPr/>
          </p:nvSpPr>
          <p:spPr>
            <a:xfrm>
              <a:off x="-7109650" y="690650"/>
              <a:ext cx="6721274" cy="81315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" name="Google Shape;38;p3"/>
            <p:cNvGrpSpPr/>
            <p:nvPr/>
          </p:nvGrpSpPr>
          <p:grpSpPr>
            <a:xfrm>
              <a:off x="-1873475" y="920963"/>
              <a:ext cx="1277420" cy="352532"/>
              <a:chOff x="7405675" y="423388"/>
              <a:chExt cx="1277420" cy="352532"/>
            </a:xfrm>
          </p:grpSpPr>
          <p:sp>
            <p:nvSpPr>
              <p:cNvPr id="39" name="Google Shape;39;p3"/>
              <p:cNvSpPr/>
              <p:nvPr/>
            </p:nvSpPr>
            <p:spPr>
              <a:xfrm>
                <a:off x="8348216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8330540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7885599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0" y="1"/>
                    </a:moveTo>
                    <a:lnTo>
                      <a:pt x="0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7867922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7423351" y="441063"/>
                <a:ext cx="335323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33" y="4527"/>
                    </a:lnTo>
                    <a:lnTo>
                      <a:pt x="4533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7405675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7417565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7467135" y="590821"/>
                <a:ext cx="212036" cy="74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1" fill="none" extrusionOk="0">
                    <a:moveTo>
                      <a:pt x="2866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7879957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8341945" y="435240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" name="Google Shape;49;p3"/>
              <p:cNvGrpSpPr/>
              <p:nvPr/>
            </p:nvGrpSpPr>
            <p:grpSpPr>
              <a:xfrm>
                <a:off x="8422792" y="516291"/>
                <a:ext cx="150210" cy="149372"/>
                <a:chOff x="8659614" y="354844"/>
                <a:chExt cx="79179" cy="78750"/>
              </a:xfrm>
            </p:grpSpPr>
            <p:sp>
              <p:nvSpPr>
                <p:cNvPr id="50" name="Google Shape;50;p3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0"/>
                      </a:moveTo>
                      <a:lnTo>
                        <a:pt x="0" y="2019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20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2" name="Google Shape;52;p3"/>
              <p:cNvSpPr/>
              <p:nvPr/>
            </p:nvSpPr>
            <p:spPr>
              <a:xfrm>
                <a:off x="7957118" y="512577"/>
                <a:ext cx="156494" cy="156927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22" fill="none" extrusionOk="0">
                    <a:moveTo>
                      <a:pt x="0" y="0"/>
                    </a:moveTo>
                    <a:lnTo>
                      <a:pt x="2116" y="0"/>
                    </a:lnTo>
                    <a:lnTo>
                      <a:pt x="2116" y="2121"/>
                    </a:lnTo>
                    <a:lnTo>
                      <a:pt x="0" y="212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" name="Google Shape;53;p3"/>
            <p:cNvSpPr txBox="1"/>
            <p:nvPr/>
          </p:nvSpPr>
          <p:spPr>
            <a:xfrm>
              <a:off x="-6552250" y="818975"/>
              <a:ext cx="4043400" cy="4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Hello, world!</a:t>
              </a:r>
              <a:endParaRPr sz="26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-6910424" y="935850"/>
              <a:ext cx="296198" cy="296842"/>
            </a:xfrm>
            <a:custGeom>
              <a:avLst/>
              <a:gdLst/>
              <a:ahLst/>
              <a:cxnLst/>
              <a:rect l="l" t="t" r="r" b="b"/>
              <a:pathLst>
                <a:path w="8276" h="8294" extrusionOk="0">
                  <a:moveTo>
                    <a:pt x="3709" y="1"/>
                  </a:moveTo>
                  <a:lnTo>
                    <a:pt x="3709" y="634"/>
                  </a:lnTo>
                  <a:lnTo>
                    <a:pt x="3096" y="634"/>
                  </a:lnTo>
                  <a:lnTo>
                    <a:pt x="3096" y="1249"/>
                  </a:lnTo>
                  <a:lnTo>
                    <a:pt x="2479" y="1249"/>
                  </a:lnTo>
                  <a:lnTo>
                    <a:pt x="2479" y="1864"/>
                  </a:lnTo>
                  <a:lnTo>
                    <a:pt x="1864" y="1864"/>
                  </a:lnTo>
                  <a:lnTo>
                    <a:pt x="1864" y="2479"/>
                  </a:lnTo>
                  <a:lnTo>
                    <a:pt x="1231" y="2479"/>
                  </a:lnTo>
                  <a:lnTo>
                    <a:pt x="1231" y="3112"/>
                  </a:lnTo>
                  <a:lnTo>
                    <a:pt x="618" y="3112"/>
                  </a:lnTo>
                  <a:lnTo>
                    <a:pt x="618" y="3727"/>
                  </a:lnTo>
                  <a:lnTo>
                    <a:pt x="1" y="3727"/>
                  </a:lnTo>
                  <a:lnTo>
                    <a:pt x="1" y="8293"/>
                  </a:lnTo>
                  <a:lnTo>
                    <a:pt x="2890" y="8293"/>
                  </a:lnTo>
                  <a:lnTo>
                    <a:pt x="2890" y="4567"/>
                  </a:lnTo>
                  <a:lnTo>
                    <a:pt x="5386" y="4567"/>
                  </a:lnTo>
                  <a:lnTo>
                    <a:pt x="5386" y="8293"/>
                  </a:lnTo>
                  <a:lnTo>
                    <a:pt x="8275" y="8293"/>
                  </a:lnTo>
                  <a:lnTo>
                    <a:pt x="8275" y="3727"/>
                  </a:lnTo>
                  <a:lnTo>
                    <a:pt x="7663" y="3727"/>
                  </a:lnTo>
                  <a:lnTo>
                    <a:pt x="7663" y="3112"/>
                  </a:lnTo>
                  <a:lnTo>
                    <a:pt x="7045" y="3112"/>
                  </a:lnTo>
                  <a:lnTo>
                    <a:pt x="7045" y="2479"/>
                  </a:lnTo>
                  <a:lnTo>
                    <a:pt x="6412" y="2479"/>
                  </a:lnTo>
                  <a:lnTo>
                    <a:pt x="6412" y="1864"/>
                  </a:lnTo>
                  <a:lnTo>
                    <a:pt x="5797" y="1864"/>
                  </a:lnTo>
                  <a:lnTo>
                    <a:pt x="5797" y="1249"/>
                  </a:lnTo>
                  <a:lnTo>
                    <a:pt x="5184" y="1249"/>
                  </a:lnTo>
                  <a:lnTo>
                    <a:pt x="5184" y="634"/>
                  </a:lnTo>
                  <a:lnTo>
                    <a:pt x="4549" y="634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-4648912" y="4011988"/>
              <a:ext cx="1802076" cy="43671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13500032" scaled="0"/>
            </a:gradFill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-4624070" y="4038439"/>
              <a:ext cx="1751804" cy="386499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-4598641" y="4062195"/>
              <a:ext cx="1699823" cy="341932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 txBox="1"/>
            <p:nvPr/>
          </p:nvSpPr>
          <p:spPr>
            <a:xfrm>
              <a:off x="-4598637" y="4011950"/>
              <a:ext cx="16998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OK</a:t>
              </a:r>
              <a:endParaRPr sz="2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59" name="Google Shape;59;p3"/>
          <p:cNvGrpSpPr/>
          <p:nvPr/>
        </p:nvGrpSpPr>
        <p:grpSpPr>
          <a:xfrm>
            <a:off x="720000" y="726875"/>
            <a:ext cx="6842048" cy="4188024"/>
            <a:chOff x="749250" y="657900"/>
            <a:chExt cx="6842048" cy="4188024"/>
          </a:xfrm>
        </p:grpSpPr>
        <p:sp>
          <p:nvSpPr>
            <p:cNvPr id="60" name="Google Shape;60;p3"/>
            <p:cNvSpPr/>
            <p:nvPr/>
          </p:nvSpPr>
          <p:spPr>
            <a:xfrm>
              <a:off x="786350" y="762675"/>
              <a:ext cx="6804948" cy="4083249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" name="Google Shape;61;p3"/>
            <p:cNvGrpSpPr/>
            <p:nvPr/>
          </p:nvGrpSpPr>
          <p:grpSpPr>
            <a:xfrm>
              <a:off x="749250" y="657900"/>
              <a:ext cx="6804948" cy="4147559"/>
              <a:chOff x="1173125" y="228600"/>
              <a:chExt cx="6804948" cy="4147559"/>
            </a:xfrm>
          </p:grpSpPr>
          <p:sp>
            <p:nvSpPr>
              <p:cNvPr id="62" name="Google Shape;62;p3"/>
              <p:cNvSpPr/>
              <p:nvPr/>
            </p:nvSpPr>
            <p:spPr>
              <a:xfrm>
                <a:off x="1173125" y="228600"/>
                <a:ext cx="6804948" cy="4147559"/>
              </a:xfrm>
              <a:custGeom>
                <a:avLst/>
                <a:gdLst/>
                <a:ahLst/>
                <a:cxnLst/>
                <a:rect l="l" t="t" r="r" b="b"/>
                <a:pathLst>
                  <a:path w="88310" h="7439" extrusionOk="0">
                    <a:moveTo>
                      <a:pt x="0" y="1"/>
                    </a:moveTo>
                    <a:lnTo>
                      <a:pt x="0" y="7439"/>
                    </a:lnTo>
                    <a:lnTo>
                      <a:pt x="88309" y="7439"/>
                    </a:lnTo>
                    <a:lnTo>
                      <a:pt x="8830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1210225" y="1074500"/>
                <a:ext cx="6721274" cy="3260067"/>
              </a:xfrm>
              <a:custGeom>
                <a:avLst/>
                <a:gdLst/>
                <a:ahLst/>
                <a:cxnLst/>
                <a:rect l="l" t="t" r="r" b="b"/>
                <a:pathLst>
                  <a:path w="88310" h="7439" extrusionOk="0">
                    <a:moveTo>
                      <a:pt x="0" y="1"/>
                    </a:moveTo>
                    <a:lnTo>
                      <a:pt x="0" y="7439"/>
                    </a:lnTo>
                    <a:lnTo>
                      <a:pt x="88309" y="7439"/>
                    </a:lnTo>
                    <a:lnTo>
                      <a:pt x="883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" name="Google Shape;64;p3"/>
            <p:cNvSpPr/>
            <p:nvPr/>
          </p:nvSpPr>
          <p:spPr>
            <a:xfrm>
              <a:off x="786350" y="690650"/>
              <a:ext cx="6721274" cy="81315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3"/>
            <p:cNvGrpSpPr/>
            <p:nvPr/>
          </p:nvGrpSpPr>
          <p:grpSpPr>
            <a:xfrm>
              <a:off x="6022525" y="920963"/>
              <a:ext cx="1277420" cy="352532"/>
              <a:chOff x="7405675" y="423388"/>
              <a:chExt cx="1277420" cy="352532"/>
            </a:xfrm>
          </p:grpSpPr>
          <p:sp>
            <p:nvSpPr>
              <p:cNvPr id="66" name="Google Shape;66;p3"/>
              <p:cNvSpPr/>
              <p:nvPr/>
            </p:nvSpPr>
            <p:spPr>
              <a:xfrm>
                <a:off x="8348216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330540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7885599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0" y="1"/>
                    </a:moveTo>
                    <a:lnTo>
                      <a:pt x="0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867922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423351" y="441063"/>
                <a:ext cx="335323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33" y="4527"/>
                    </a:lnTo>
                    <a:lnTo>
                      <a:pt x="4533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7405675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7417565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467135" y="590821"/>
                <a:ext cx="212036" cy="74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1" fill="none" extrusionOk="0">
                    <a:moveTo>
                      <a:pt x="2866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879957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341945" y="435240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" name="Google Shape;76;p3"/>
              <p:cNvGrpSpPr/>
              <p:nvPr/>
            </p:nvGrpSpPr>
            <p:grpSpPr>
              <a:xfrm>
                <a:off x="8422792" y="516291"/>
                <a:ext cx="150210" cy="149372"/>
                <a:chOff x="8659614" y="354844"/>
                <a:chExt cx="79179" cy="78750"/>
              </a:xfrm>
            </p:grpSpPr>
            <p:sp>
              <p:nvSpPr>
                <p:cNvPr id="77" name="Google Shape;77;p3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0"/>
                      </a:moveTo>
                      <a:lnTo>
                        <a:pt x="0" y="2019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3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20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" name="Google Shape;79;p3"/>
              <p:cNvSpPr/>
              <p:nvPr/>
            </p:nvSpPr>
            <p:spPr>
              <a:xfrm>
                <a:off x="7957118" y="512577"/>
                <a:ext cx="156494" cy="156927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22" fill="none" extrusionOk="0">
                    <a:moveTo>
                      <a:pt x="0" y="0"/>
                    </a:moveTo>
                    <a:lnTo>
                      <a:pt x="2116" y="0"/>
                    </a:lnTo>
                    <a:lnTo>
                      <a:pt x="2116" y="2121"/>
                    </a:lnTo>
                    <a:lnTo>
                      <a:pt x="0" y="212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" name="Google Shape;80;p3"/>
            <p:cNvSpPr txBox="1"/>
            <p:nvPr/>
          </p:nvSpPr>
          <p:spPr>
            <a:xfrm>
              <a:off x="1343750" y="818975"/>
              <a:ext cx="4043400" cy="4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Hello, world!</a:t>
              </a:r>
              <a:endParaRPr sz="260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985576" y="935850"/>
              <a:ext cx="296198" cy="296842"/>
            </a:xfrm>
            <a:custGeom>
              <a:avLst/>
              <a:gdLst/>
              <a:ahLst/>
              <a:cxnLst/>
              <a:rect l="l" t="t" r="r" b="b"/>
              <a:pathLst>
                <a:path w="8276" h="8294" extrusionOk="0">
                  <a:moveTo>
                    <a:pt x="3709" y="1"/>
                  </a:moveTo>
                  <a:lnTo>
                    <a:pt x="3709" y="634"/>
                  </a:lnTo>
                  <a:lnTo>
                    <a:pt x="3096" y="634"/>
                  </a:lnTo>
                  <a:lnTo>
                    <a:pt x="3096" y="1249"/>
                  </a:lnTo>
                  <a:lnTo>
                    <a:pt x="2479" y="1249"/>
                  </a:lnTo>
                  <a:lnTo>
                    <a:pt x="2479" y="1864"/>
                  </a:lnTo>
                  <a:lnTo>
                    <a:pt x="1864" y="1864"/>
                  </a:lnTo>
                  <a:lnTo>
                    <a:pt x="1864" y="2479"/>
                  </a:lnTo>
                  <a:lnTo>
                    <a:pt x="1231" y="2479"/>
                  </a:lnTo>
                  <a:lnTo>
                    <a:pt x="1231" y="3112"/>
                  </a:lnTo>
                  <a:lnTo>
                    <a:pt x="618" y="3112"/>
                  </a:lnTo>
                  <a:lnTo>
                    <a:pt x="618" y="3727"/>
                  </a:lnTo>
                  <a:lnTo>
                    <a:pt x="1" y="3727"/>
                  </a:lnTo>
                  <a:lnTo>
                    <a:pt x="1" y="8293"/>
                  </a:lnTo>
                  <a:lnTo>
                    <a:pt x="2890" y="8293"/>
                  </a:lnTo>
                  <a:lnTo>
                    <a:pt x="2890" y="4567"/>
                  </a:lnTo>
                  <a:lnTo>
                    <a:pt x="5386" y="4567"/>
                  </a:lnTo>
                  <a:lnTo>
                    <a:pt x="5386" y="8293"/>
                  </a:lnTo>
                  <a:lnTo>
                    <a:pt x="8275" y="8293"/>
                  </a:lnTo>
                  <a:lnTo>
                    <a:pt x="8275" y="3727"/>
                  </a:lnTo>
                  <a:lnTo>
                    <a:pt x="7663" y="3727"/>
                  </a:lnTo>
                  <a:lnTo>
                    <a:pt x="7663" y="3112"/>
                  </a:lnTo>
                  <a:lnTo>
                    <a:pt x="7045" y="3112"/>
                  </a:lnTo>
                  <a:lnTo>
                    <a:pt x="7045" y="2479"/>
                  </a:lnTo>
                  <a:lnTo>
                    <a:pt x="6412" y="2479"/>
                  </a:lnTo>
                  <a:lnTo>
                    <a:pt x="6412" y="1864"/>
                  </a:lnTo>
                  <a:lnTo>
                    <a:pt x="5797" y="1864"/>
                  </a:lnTo>
                  <a:lnTo>
                    <a:pt x="5797" y="1249"/>
                  </a:lnTo>
                  <a:lnTo>
                    <a:pt x="5184" y="1249"/>
                  </a:lnTo>
                  <a:lnTo>
                    <a:pt x="5184" y="634"/>
                  </a:lnTo>
                  <a:lnTo>
                    <a:pt x="4549" y="634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247088" y="4011988"/>
              <a:ext cx="1802076" cy="43671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13500032" scaled="0"/>
            </a:gradFill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271930" y="4038439"/>
              <a:ext cx="1751804" cy="386499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3297359" y="4062195"/>
              <a:ext cx="1699823" cy="341932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 txBox="1"/>
            <p:nvPr/>
          </p:nvSpPr>
          <p:spPr>
            <a:xfrm>
              <a:off x="3297363" y="4011950"/>
              <a:ext cx="16998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OK</a:t>
              </a:r>
              <a:endParaRPr sz="2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86" name="Google Shape;86;p3"/>
          <p:cNvSpPr/>
          <p:nvPr/>
        </p:nvSpPr>
        <p:spPr>
          <a:xfrm>
            <a:off x="1210225" y="333375"/>
            <a:ext cx="6804948" cy="4083249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3"/>
          <p:cNvGrpSpPr/>
          <p:nvPr/>
        </p:nvGrpSpPr>
        <p:grpSpPr>
          <a:xfrm>
            <a:off x="1173125" y="228600"/>
            <a:ext cx="6804948" cy="4147559"/>
            <a:chOff x="1173125" y="228600"/>
            <a:chExt cx="6804948" cy="4147559"/>
          </a:xfrm>
        </p:grpSpPr>
        <p:sp>
          <p:nvSpPr>
            <p:cNvPr id="88" name="Google Shape;88;p3"/>
            <p:cNvSpPr/>
            <p:nvPr/>
          </p:nvSpPr>
          <p:spPr>
            <a:xfrm>
              <a:off x="1173125" y="228600"/>
              <a:ext cx="6804948" cy="4147559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1210225" y="1074500"/>
              <a:ext cx="6721274" cy="326006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3"/>
          <p:cNvSpPr/>
          <p:nvPr/>
        </p:nvSpPr>
        <p:spPr>
          <a:xfrm>
            <a:off x="1210225" y="261350"/>
            <a:ext cx="6721274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3"/>
          <p:cNvSpPr/>
          <p:nvPr/>
        </p:nvSpPr>
        <p:spPr>
          <a:xfrm>
            <a:off x="1409451" y="506550"/>
            <a:ext cx="296198" cy="296842"/>
          </a:xfrm>
          <a:custGeom>
            <a:avLst/>
            <a:gdLst/>
            <a:ahLst/>
            <a:cxnLst/>
            <a:rect l="l" t="t" r="r" b="b"/>
            <a:pathLst>
              <a:path w="8276" h="8294" extrusionOk="0">
                <a:moveTo>
                  <a:pt x="3709" y="1"/>
                </a:moveTo>
                <a:lnTo>
                  <a:pt x="3709" y="634"/>
                </a:lnTo>
                <a:lnTo>
                  <a:pt x="3096" y="634"/>
                </a:lnTo>
                <a:lnTo>
                  <a:pt x="3096" y="1249"/>
                </a:lnTo>
                <a:lnTo>
                  <a:pt x="2479" y="1249"/>
                </a:lnTo>
                <a:lnTo>
                  <a:pt x="2479" y="1864"/>
                </a:lnTo>
                <a:lnTo>
                  <a:pt x="1864" y="1864"/>
                </a:lnTo>
                <a:lnTo>
                  <a:pt x="1864" y="2479"/>
                </a:lnTo>
                <a:lnTo>
                  <a:pt x="1231" y="2479"/>
                </a:lnTo>
                <a:lnTo>
                  <a:pt x="1231" y="3112"/>
                </a:lnTo>
                <a:lnTo>
                  <a:pt x="618" y="3112"/>
                </a:lnTo>
                <a:lnTo>
                  <a:pt x="618" y="3727"/>
                </a:lnTo>
                <a:lnTo>
                  <a:pt x="1" y="3727"/>
                </a:lnTo>
                <a:lnTo>
                  <a:pt x="1" y="8293"/>
                </a:lnTo>
                <a:lnTo>
                  <a:pt x="2890" y="8293"/>
                </a:lnTo>
                <a:lnTo>
                  <a:pt x="2890" y="4567"/>
                </a:lnTo>
                <a:lnTo>
                  <a:pt x="5386" y="4567"/>
                </a:lnTo>
                <a:lnTo>
                  <a:pt x="5386" y="8293"/>
                </a:lnTo>
                <a:lnTo>
                  <a:pt x="8275" y="8293"/>
                </a:lnTo>
                <a:lnTo>
                  <a:pt x="8275" y="3727"/>
                </a:lnTo>
                <a:lnTo>
                  <a:pt x="7663" y="3727"/>
                </a:lnTo>
                <a:lnTo>
                  <a:pt x="7663" y="3112"/>
                </a:lnTo>
                <a:lnTo>
                  <a:pt x="7045" y="3112"/>
                </a:lnTo>
                <a:lnTo>
                  <a:pt x="7045" y="2479"/>
                </a:lnTo>
                <a:lnTo>
                  <a:pt x="6412" y="2479"/>
                </a:lnTo>
                <a:lnTo>
                  <a:pt x="6412" y="1864"/>
                </a:lnTo>
                <a:lnTo>
                  <a:pt x="5797" y="1864"/>
                </a:lnTo>
                <a:lnTo>
                  <a:pt x="5797" y="1249"/>
                </a:lnTo>
                <a:lnTo>
                  <a:pt x="5184" y="1249"/>
                </a:lnTo>
                <a:lnTo>
                  <a:pt x="5184" y="634"/>
                </a:lnTo>
                <a:lnTo>
                  <a:pt x="4549" y="634"/>
                </a:lnTo>
                <a:lnTo>
                  <a:pt x="454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"/>
          <p:cNvSpPr/>
          <p:nvPr/>
        </p:nvSpPr>
        <p:spPr>
          <a:xfrm>
            <a:off x="3670963" y="3582688"/>
            <a:ext cx="1802076" cy="436714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 w="19050" cap="flat" cmpd="sng">
            <a:solidFill>
              <a:schemeClr val="dk1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3"/>
          <p:cNvSpPr/>
          <p:nvPr/>
        </p:nvSpPr>
        <p:spPr>
          <a:xfrm>
            <a:off x="3695805" y="3609139"/>
            <a:ext cx="1751804" cy="386499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"/>
          <p:cNvSpPr/>
          <p:nvPr/>
        </p:nvSpPr>
        <p:spPr>
          <a:xfrm>
            <a:off x="3721234" y="3632895"/>
            <a:ext cx="1699823" cy="341932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dot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"/>
          <p:cNvSpPr txBox="1"/>
          <p:nvPr/>
        </p:nvSpPr>
        <p:spPr>
          <a:xfrm>
            <a:off x="3721250" y="3582650"/>
            <a:ext cx="16998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OK</a:t>
            </a:r>
            <a:endParaRPr sz="26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6695016" y="530094"/>
            <a:ext cx="998943" cy="275680"/>
            <a:chOff x="7405675" y="423388"/>
            <a:chExt cx="1277420" cy="352532"/>
          </a:xfrm>
        </p:grpSpPr>
        <p:sp>
          <p:nvSpPr>
            <p:cNvPr id="97" name="Google Shape;97;p3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" name="Google Shape;107;p3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108" name="Google Shape;108;p3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" name="Google Shape;110;p3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3"/>
          <p:cNvSpPr txBox="1">
            <a:spLocks noGrp="1"/>
          </p:cNvSpPr>
          <p:nvPr>
            <p:ph type="title"/>
          </p:nvPr>
        </p:nvSpPr>
        <p:spPr>
          <a:xfrm>
            <a:off x="720000" y="21129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2" name="Google Shape;112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346850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3" name="Google Shape;113;p3"/>
          <p:cNvSpPr txBox="1">
            <a:spLocks noGrp="1"/>
          </p:cNvSpPr>
          <p:nvPr>
            <p:ph type="subTitle" idx="1"/>
          </p:nvPr>
        </p:nvSpPr>
        <p:spPr>
          <a:xfrm>
            <a:off x="2391900" y="2954725"/>
            <a:ext cx="43602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solidFill>
          <a:schemeClr val="accent1"/>
        </a:solidFill>
        <a:effectLst/>
      </p:bgPr>
    </p:bg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9" name="Google Shape;609;p21"/>
          <p:cNvGrpSpPr/>
          <p:nvPr/>
        </p:nvGrpSpPr>
        <p:grpSpPr>
          <a:xfrm>
            <a:off x="264025" y="228600"/>
            <a:ext cx="8677315" cy="4755341"/>
            <a:chOff x="264025" y="228600"/>
            <a:chExt cx="8677315" cy="4755341"/>
          </a:xfrm>
        </p:grpSpPr>
        <p:sp>
          <p:nvSpPr>
            <p:cNvPr id="610" name="Google Shape;610;p21"/>
            <p:cNvSpPr/>
            <p:nvPr/>
          </p:nvSpPr>
          <p:spPr>
            <a:xfrm>
              <a:off x="325375" y="29765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264025" y="22860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292750" y="1074500"/>
              <a:ext cx="8554590" cy="380281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292750" y="261338"/>
              <a:ext cx="8554590" cy="81315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21"/>
            <p:cNvGrpSpPr/>
            <p:nvPr/>
          </p:nvGrpSpPr>
          <p:grpSpPr>
            <a:xfrm>
              <a:off x="7626928" y="530081"/>
              <a:ext cx="998943" cy="275680"/>
              <a:chOff x="7405675" y="423388"/>
              <a:chExt cx="1277420" cy="352532"/>
            </a:xfrm>
          </p:grpSpPr>
          <p:sp>
            <p:nvSpPr>
              <p:cNvPr id="615" name="Google Shape;615;p21"/>
              <p:cNvSpPr/>
              <p:nvPr/>
            </p:nvSpPr>
            <p:spPr>
              <a:xfrm>
                <a:off x="8348216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1"/>
              <p:cNvSpPr/>
              <p:nvPr/>
            </p:nvSpPr>
            <p:spPr>
              <a:xfrm>
                <a:off x="8330540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1"/>
              <p:cNvSpPr/>
              <p:nvPr/>
            </p:nvSpPr>
            <p:spPr>
              <a:xfrm>
                <a:off x="7885599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0" y="1"/>
                    </a:moveTo>
                    <a:lnTo>
                      <a:pt x="0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1"/>
              <p:cNvSpPr/>
              <p:nvPr/>
            </p:nvSpPr>
            <p:spPr>
              <a:xfrm>
                <a:off x="7867922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1"/>
              <p:cNvSpPr/>
              <p:nvPr/>
            </p:nvSpPr>
            <p:spPr>
              <a:xfrm>
                <a:off x="7423351" y="441063"/>
                <a:ext cx="335323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33" y="4527"/>
                    </a:lnTo>
                    <a:lnTo>
                      <a:pt x="4533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1"/>
              <p:cNvSpPr/>
              <p:nvPr/>
            </p:nvSpPr>
            <p:spPr>
              <a:xfrm>
                <a:off x="7405675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1"/>
              <p:cNvSpPr/>
              <p:nvPr/>
            </p:nvSpPr>
            <p:spPr>
              <a:xfrm>
                <a:off x="7417565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1"/>
              <p:cNvSpPr/>
              <p:nvPr/>
            </p:nvSpPr>
            <p:spPr>
              <a:xfrm>
                <a:off x="7467135" y="590821"/>
                <a:ext cx="212036" cy="74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1" fill="none" extrusionOk="0">
                    <a:moveTo>
                      <a:pt x="2866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1"/>
              <p:cNvSpPr/>
              <p:nvPr/>
            </p:nvSpPr>
            <p:spPr>
              <a:xfrm>
                <a:off x="7879957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1"/>
              <p:cNvSpPr/>
              <p:nvPr/>
            </p:nvSpPr>
            <p:spPr>
              <a:xfrm>
                <a:off x="8341945" y="435240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5" name="Google Shape;625;p21"/>
              <p:cNvGrpSpPr/>
              <p:nvPr/>
            </p:nvGrpSpPr>
            <p:grpSpPr>
              <a:xfrm>
                <a:off x="8422792" y="516291"/>
                <a:ext cx="150210" cy="149372"/>
                <a:chOff x="8659614" y="354844"/>
                <a:chExt cx="79179" cy="78750"/>
              </a:xfrm>
            </p:grpSpPr>
            <p:sp>
              <p:nvSpPr>
                <p:cNvPr id="626" name="Google Shape;626;p21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0"/>
                      </a:moveTo>
                      <a:lnTo>
                        <a:pt x="0" y="2019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21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20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8" name="Google Shape;628;p21"/>
              <p:cNvSpPr/>
              <p:nvPr/>
            </p:nvSpPr>
            <p:spPr>
              <a:xfrm>
                <a:off x="7957118" y="512577"/>
                <a:ext cx="156494" cy="156927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22" fill="none" extrusionOk="0">
                    <a:moveTo>
                      <a:pt x="0" y="0"/>
                    </a:moveTo>
                    <a:lnTo>
                      <a:pt x="2116" y="0"/>
                    </a:lnTo>
                    <a:lnTo>
                      <a:pt x="2116" y="2121"/>
                    </a:lnTo>
                    <a:lnTo>
                      <a:pt x="0" y="212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29" name="Google Shape;629;p21"/>
          <p:cNvSpPr txBox="1">
            <a:spLocks noGrp="1"/>
          </p:cNvSpPr>
          <p:nvPr>
            <p:ph type="title"/>
          </p:nvPr>
        </p:nvSpPr>
        <p:spPr>
          <a:xfrm>
            <a:off x="720000" y="362700"/>
            <a:ext cx="549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p21"/>
          <p:cNvSpPr txBox="1">
            <a:spLocks noGrp="1"/>
          </p:cNvSpPr>
          <p:nvPr>
            <p:ph type="title" idx="2"/>
          </p:nvPr>
        </p:nvSpPr>
        <p:spPr>
          <a:xfrm>
            <a:off x="720000" y="17947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31" name="Google Shape;631;p21"/>
          <p:cNvSpPr txBox="1">
            <a:spLocks noGrp="1"/>
          </p:cNvSpPr>
          <p:nvPr>
            <p:ph type="subTitle" idx="1"/>
          </p:nvPr>
        </p:nvSpPr>
        <p:spPr>
          <a:xfrm>
            <a:off x="867450" y="2265925"/>
            <a:ext cx="20106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3"/>
          </p:nvPr>
        </p:nvSpPr>
        <p:spPr>
          <a:xfrm>
            <a:off x="3419269" y="17947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33" name="Google Shape;633;p21"/>
          <p:cNvSpPr txBox="1">
            <a:spLocks noGrp="1"/>
          </p:cNvSpPr>
          <p:nvPr>
            <p:ph type="subTitle" idx="4"/>
          </p:nvPr>
        </p:nvSpPr>
        <p:spPr>
          <a:xfrm>
            <a:off x="3566719" y="2265925"/>
            <a:ext cx="20106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4" name="Google Shape;634;p21"/>
          <p:cNvSpPr txBox="1">
            <a:spLocks noGrp="1"/>
          </p:cNvSpPr>
          <p:nvPr>
            <p:ph type="title" idx="5"/>
          </p:nvPr>
        </p:nvSpPr>
        <p:spPr>
          <a:xfrm>
            <a:off x="720000" y="3425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35" name="Google Shape;635;p21"/>
          <p:cNvSpPr txBox="1">
            <a:spLocks noGrp="1"/>
          </p:cNvSpPr>
          <p:nvPr>
            <p:ph type="subTitle" idx="6"/>
          </p:nvPr>
        </p:nvSpPr>
        <p:spPr>
          <a:xfrm>
            <a:off x="866675" y="3896850"/>
            <a:ext cx="20106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21"/>
          <p:cNvSpPr txBox="1">
            <a:spLocks noGrp="1"/>
          </p:cNvSpPr>
          <p:nvPr>
            <p:ph type="title" idx="7"/>
          </p:nvPr>
        </p:nvSpPr>
        <p:spPr>
          <a:xfrm>
            <a:off x="3419269" y="3425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37" name="Google Shape;637;p21"/>
          <p:cNvSpPr txBox="1">
            <a:spLocks noGrp="1"/>
          </p:cNvSpPr>
          <p:nvPr>
            <p:ph type="subTitle" idx="8"/>
          </p:nvPr>
        </p:nvSpPr>
        <p:spPr>
          <a:xfrm>
            <a:off x="3566719" y="3896850"/>
            <a:ext cx="20106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21"/>
          <p:cNvSpPr txBox="1">
            <a:spLocks noGrp="1"/>
          </p:cNvSpPr>
          <p:nvPr>
            <p:ph type="title" idx="9"/>
          </p:nvPr>
        </p:nvSpPr>
        <p:spPr>
          <a:xfrm>
            <a:off x="6118545" y="17947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39" name="Google Shape;639;p21"/>
          <p:cNvSpPr txBox="1">
            <a:spLocks noGrp="1"/>
          </p:cNvSpPr>
          <p:nvPr>
            <p:ph type="subTitle" idx="13"/>
          </p:nvPr>
        </p:nvSpPr>
        <p:spPr>
          <a:xfrm>
            <a:off x="6266000" y="2265925"/>
            <a:ext cx="20106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0" name="Google Shape;640;p21"/>
          <p:cNvSpPr txBox="1">
            <a:spLocks noGrp="1"/>
          </p:cNvSpPr>
          <p:nvPr>
            <p:ph type="title" idx="14"/>
          </p:nvPr>
        </p:nvSpPr>
        <p:spPr>
          <a:xfrm>
            <a:off x="6118545" y="3425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41" name="Google Shape;641;p21"/>
          <p:cNvSpPr txBox="1">
            <a:spLocks noGrp="1"/>
          </p:cNvSpPr>
          <p:nvPr>
            <p:ph type="subTitle" idx="15"/>
          </p:nvPr>
        </p:nvSpPr>
        <p:spPr>
          <a:xfrm>
            <a:off x="6266725" y="3896850"/>
            <a:ext cx="20106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accent1"/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2"/>
          <p:cNvSpPr/>
          <p:nvPr/>
        </p:nvSpPr>
        <p:spPr>
          <a:xfrm>
            <a:off x="325375" y="308675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2"/>
          <p:cNvSpPr/>
          <p:nvPr/>
        </p:nvSpPr>
        <p:spPr>
          <a:xfrm>
            <a:off x="264025" y="239625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22"/>
          <p:cNvSpPr/>
          <p:nvPr/>
        </p:nvSpPr>
        <p:spPr>
          <a:xfrm>
            <a:off x="292750" y="1085525"/>
            <a:ext cx="8554590" cy="380281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2"/>
          <p:cNvSpPr/>
          <p:nvPr/>
        </p:nvSpPr>
        <p:spPr>
          <a:xfrm>
            <a:off x="292750" y="272363"/>
            <a:ext cx="8554590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" name="Google Shape;647;p22"/>
          <p:cNvGrpSpPr/>
          <p:nvPr/>
        </p:nvGrpSpPr>
        <p:grpSpPr>
          <a:xfrm>
            <a:off x="7626928" y="541106"/>
            <a:ext cx="998943" cy="275680"/>
            <a:chOff x="7405675" y="423388"/>
            <a:chExt cx="1277420" cy="352532"/>
          </a:xfrm>
        </p:grpSpPr>
        <p:sp>
          <p:nvSpPr>
            <p:cNvPr id="648" name="Google Shape;648;p22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8" name="Google Shape;658;p22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659" name="Google Shape;659;p22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2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1" name="Google Shape;661;p22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" name="Google Shape;662;p22"/>
          <p:cNvSpPr txBox="1">
            <a:spLocks noGrp="1"/>
          </p:cNvSpPr>
          <p:nvPr>
            <p:ph type="ctrTitle"/>
          </p:nvPr>
        </p:nvSpPr>
        <p:spPr>
          <a:xfrm>
            <a:off x="2429950" y="966025"/>
            <a:ext cx="4284000" cy="10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3" name="Google Shape;663;p22"/>
          <p:cNvSpPr txBox="1">
            <a:spLocks noGrp="1"/>
          </p:cNvSpPr>
          <p:nvPr>
            <p:ph type="subTitle" idx="1"/>
          </p:nvPr>
        </p:nvSpPr>
        <p:spPr>
          <a:xfrm>
            <a:off x="2425075" y="2085125"/>
            <a:ext cx="42939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64" name="Google Shape;664;p22"/>
          <p:cNvSpPr txBox="1"/>
          <p:nvPr/>
        </p:nvSpPr>
        <p:spPr>
          <a:xfrm>
            <a:off x="3180475" y="3713382"/>
            <a:ext cx="27831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Space Grotesk"/>
                <a:ea typeface="Space Grotesk"/>
                <a:cs typeface="Space Grotesk"/>
                <a:sym typeface="Space Grotesk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Space Grotesk"/>
                <a:ea typeface="Space Grotesk"/>
                <a:cs typeface="Space Grotesk"/>
                <a:sym typeface="Space Grotesk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,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Space Grotesk"/>
                <a:ea typeface="Space Grotesk"/>
                <a:cs typeface="Space Grotesk"/>
                <a:sym typeface="Space Grotesk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accent1"/>
        </a:solidFill>
        <a:effectLst/>
      </p:bgPr>
    </p:bg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3"/>
          <p:cNvSpPr/>
          <p:nvPr/>
        </p:nvSpPr>
        <p:spPr>
          <a:xfrm>
            <a:off x="325375" y="29765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3"/>
          <p:cNvSpPr/>
          <p:nvPr/>
        </p:nvSpPr>
        <p:spPr>
          <a:xfrm>
            <a:off x="264025" y="22860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3"/>
          <p:cNvSpPr/>
          <p:nvPr/>
        </p:nvSpPr>
        <p:spPr>
          <a:xfrm>
            <a:off x="292750" y="1074500"/>
            <a:ext cx="8554590" cy="380281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3"/>
          <p:cNvSpPr/>
          <p:nvPr/>
        </p:nvSpPr>
        <p:spPr>
          <a:xfrm>
            <a:off x="292750" y="261338"/>
            <a:ext cx="8554590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" name="Google Shape;670;p23"/>
          <p:cNvGrpSpPr/>
          <p:nvPr/>
        </p:nvGrpSpPr>
        <p:grpSpPr>
          <a:xfrm>
            <a:off x="7626928" y="530081"/>
            <a:ext cx="998943" cy="275680"/>
            <a:chOff x="7405675" y="423388"/>
            <a:chExt cx="1277420" cy="352532"/>
          </a:xfrm>
        </p:grpSpPr>
        <p:sp>
          <p:nvSpPr>
            <p:cNvPr id="671" name="Google Shape;671;p23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3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3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3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3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3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3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3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1" name="Google Shape;681;p23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682" name="Google Shape;682;p23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3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4" name="Google Shape;684;p23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accent1"/>
        </a:solid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24"/>
          <p:cNvSpPr/>
          <p:nvPr/>
        </p:nvSpPr>
        <p:spPr>
          <a:xfrm>
            <a:off x="325375" y="29765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4"/>
          <p:cNvSpPr/>
          <p:nvPr/>
        </p:nvSpPr>
        <p:spPr>
          <a:xfrm>
            <a:off x="264025" y="22860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4"/>
          <p:cNvSpPr/>
          <p:nvPr/>
        </p:nvSpPr>
        <p:spPr>
          <a:xfrm>
            <a:off x="292750" y="267627"/>
            <a:ext cx="8554590" cy="460970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24"/>
          <p:cNvSpPr/>
          <p:nvPr/>
        </p:nvSpPr>
        <p:spPr>
          <a:xfrm>
            <a:off x="356075" y="335950"/>
            <a:ext cx="8424774" cy="447007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dot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" name="Google Shape;690;p24"/>
          <p:cNvGrpSpPr/>
          <p:nvPr/>
        </p:nvGrpSpPr>
        <p:grpSpPr>
          <a:xfrm>
            <a:off x="8505147" y="335956"/>
            <a:ext cx="275699" cy="275680"/>
            <a:chOff x="9998147" y="1070831"/>
            <a:chExt cx="275699" cy="275680"/>
          </a:xfrm>
        </p:grpSpPr>
        <p:sp>
          <p:nvSpPr>
            <p:cNvPr id="691" name="Google Shape;691;p24"/>
            <p:cNvSpPr/>
            <p:nvPr/>
          </p:nvSpPr>
          <p:spPr>
            <a:xfrm>
              <a:off x="10011970" y="1084653"/>
              <a:ext cx="261876" cy="26185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9998147" y="1070831"/>
              <a:ext cx="261876" cy="26185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10007066" y="1080100"/>
              <a:ext cx="243375" cy="24334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4" name="Google Shape;694;p24"/>
            <p:cNvGrpSpPr/>
            <p:nvPr/>
          </p:nvGrpSpPr>
          <p:grpSpPr>
            <a:xfrm>
              <a:off x="10070289" y="1143482"/>
              <a:ext cx="117464" cy="116809"/>
              <a:chOff x="8659614" y="354844"/>
              <a:chExt cx="79179" cy="78750"/>
            </a:xfrm>
          </p:grpSpPr>
          <p:sp>
            <p:nvSpPr>
              <p:cNvPr id="695" name="Google Shape;695;p24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4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27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/>
          <p:nvPr/>
        </p:nvSpPr>
        <p:spPr>
          <a:xfrm>
            <a:off x="325375" y="29765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264025" y="228600"/>
            <a:ext cx="8615965" cy="4686291"/>
            <a:chOff x="264025" y="228600"/>
            <a:chExt cx="8615965" cy="4686291"/>
          </a:xfrm>
        </p:grpSpPr>
        <p:sp>
          <p:nvSpPr>
            <p:cNvPr id="117" name="Google Shape;117;p4"/>
            <p:cNvSpPr/>
            <p:nvPr/>
          </p:nvSpPr>
          <p:spPr>
            <a:xfrm>
              <a:off x="264025" y="22860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292750" y="1074500"/>
              <a:ext cx="8554590" cy="380281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4"/>
          <p:cNvSpPr/>
          <p:nvPr/>
        </p:nvSpPr>
        <p:spPr>
          <a:xfrm>
            <a:off x="292750" y="261338"/>
            <a:ext cx="8554590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4"/>
          <p:cNvSpPr txBox="1">
            <a:spLocks noGrp="1"/>
          </p:cNvSpPr>
          <p:nvPr>
            <p:ph type="title"/>
          </p:nvPr>
        </p:nvSpPr>
        <p:spPr>
          <a:xfrm>
            <a:off x="720000" y="360975"/>
            <a:ext cx="759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4"/>
          <p:cNvSpPr txBox="1">
            <a:spLocks noGrp="1"/>
          </p:cNvSpPr>
          <p:nvPr>
            <p:ph type="body" idx="1"/>
          </p:nvPr>
        </p:nvSpPr>
        <p:spPr>
          <a:xfrm>
            <a:off x="720000" y="12723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22" name="Google Shape;122;p4"/>
          <p:cNvGrpSpPr/>
          <p:nvPr/>
        </p:nvGrpSpPr>
        <p:grpSpPr>
          <a:xfrm>
            <a:off x="7626928" y="530081"/>
            <a:ext cx="998943" cy="275680"/>
            <a:chOff x="7405675" y="423388"/>
            <a:chExt cx="1277420" cy="352532"/>
          </a:xfrm>
        </p:grpSpPr>
        <p:sp>
          <p:nvSpPr>
            <p:cNvPr id="123" name="Google Shape;123;p4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" name="Google Shape;133;p4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134" name="Google Shape;134;p4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4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" name="Google Shape;136;p4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/>
          <p:nvPr/>
        </p:nvSpPr>
        <p:spPr>
          <a:xfrm>
            <a:off x="325375" y="29765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>
            <a:off x="264025" y="22860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>
            <a:off x="292750" y="1074500"/>
            <a:ext cx="8554590" cy="380281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>
            <a:off x="292750" y="261338"/>
            <a:ext cx="8554590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7626928" y="530081"/>
            <a:ext cx="998943" cy="275680"/>
            <a:chOff x="7405675" y="423388"/>
            <a:chExt cx="1277420" cy="352532"/>
          </a:xfrm>
        </p:grpSpPr>
        <p:sp>
          <p:nvSpPr>
            <p:cNvPr id="143" name="Google Shape;143;p5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" name="Google Shape;153;p5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6" name="Google Shape;156;p5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5"/>
          <p:cNvSpPr txBox="1">
            <a:spLocks noGrp="1"/>
          </p:cNvSpPr>
          <p:nvPr>
            <p:ph type="subTitle" idx="1"/>
          </p:nvPr>
        </p:nvSpPr>
        <p:spPr>
          <a:xfrm>
            <a:off x="1164475" y="2034375"/>
            <a:ext cx="29076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subTitle" idx="2"/>
          </p:nvPr>
        </p:nvSpPr>
        <p:spPr>
          <a:xfrm>
            <a:off x="5046225" y="2034450"/>
            <a:ext cx="29076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" name="Google Shape;159;p5"/>
          <p:cNvSpPr txBox="1">
            <a:spLocks noGrp="1"/>
          </p:cNvSpPr>
          <p:nvPr>
            <p:ph type="subTitle" idx="3"/>
          </p:nvPr>
        </p:nvSpPr>
        <p:spPr>
          <a:xfrm>
            <a:off x="1164475" y="2648400"/>
            <a:ext cx="2907600" cy="16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4"/>
          </p:nvPr>
        </p:nvSpPr>
        <p:spPr>
          <a:xfrm>
            <a:off x="5046225" y="2648475"/>
            <a:ext cx="2907600" cy="16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title"/>
          </p:nvPr>
        </p:nvSpPr>
        <p:spPr>
          <a:xfrm>
            <a:off x="720000" y="391900"/>
            <a:ext cx="6090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5"/>
          <p:cNvSpPr/>
          <p:nvPr/>
        </p:nvSpPr>
        <p:spPr>
          <a:xfrm rot="5400000">
            <a:off x="922272" y="1401035"/>
            <a:ext cx="3373000" cy="3035930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dk1"/>
            </a:solidFill>
            <a:prstDash val="dot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5"/>
          <p:cNvSpPr/>
          <p:nvPr/>
        </p:nvSpPr>
        <p:spPr>
          <a:xfrm>
            <a:off x="3957718" y="1222995"/>
            <a:ext cx="188059" cy="188037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7" y="4527"/>
                </a:lnTo>
                <a:lnTo>
                  <a:pt x="4527" y="1"/>
                </a:lnTo>
                <a:close/>
              </a:path>
            </a:pathLst>
          </a:custGeom>
          <a:solidFill>
            <a:srgbClr val="440F5C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"/>
          <p:cNvSpPr/>
          <p:nvPr/>
        </p:nvSpPr>
        <p:spPr>
          <a:xfrm>
            <a:off x="3947792" y="1213069"/>
            <a:ext cx="188059" cy="188037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"/>
          <p:cNvSpPr/>
          <p:nvPr/>
        </p:nvSpPr>
        <p:spPr>
          <a:xfrm>
            <a:off x="3954197" y="1219725"/>
            <a:ext cx="174769" cy="174747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5"/>
          <p:cNvSpPr/>
          <p:nvPr/>
        </p:nvSpPr>
        <p:spPr>
          <a:xfrm>
            <a:off x="3999385" y="1265255"/>
            <a:ext cx="84347" cy="83886"/>
          </a:xfrm>
          <a:custGeom>
            <a:avLst/>
            <a:gdLst/>
            <a:ahLst/>
            <a:cxnLst/>
            <a:rect l="l" t="t" r="r" b="b"/>
            <a:pathLst>
              <a:path w="2031" h="2020" fill="none" extrusionOk="0">
                <a:moveTo>
                  <a:pt x="2031" y="0"/>
                </a:moveTo>
                <a:lnTo>
                  <a:pt x="0" y="2019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5"/>
          <p:cNvSpPr/>
          <p:nvPr/>
        </p:nvSpPr>
        <p:spPr>
          <a:xfrm>
            <a:off x="3999385" y="1265255"/>
            <a:ext cx="84347" cy="83886"/>
          </a:xfrm>
          <a:custGeom>
            <a:avLst/>
            <a:gdLst/>
            <a:ahLst/>
            <a:cxnLst/>
            <a:rect l="l" t="t" r="r" b="b"/>
            <a:pathLst>
              <a:path w="2031" h="2020" fill="none" extrusionOk="0">
                <a:moveTo>
                  <a:pt x="2031" y="2019"/>
                </a:move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5"/>
          <p:cNvSpPr/>
          <p:nvPr/>
        </p:nvSpPr>
        <p:spPr>
          <a:xfrm rot="5400000">
            <a:off x="4813535" y="1401035"/>
            <a:ext cx="3373000" cy="3035930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dk1"/>
            </a:solidFill>
            <a:prstDash val="dot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5"/>
          <p:cNvSpPr/>
          <p:nvPr/>
        </p:nvSpPr>
        <p:spPr>
          <a:xfrm>
            <a:off x="7848981" y="1222995"/>
            <a:ext cx="188059" cy="188037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7" y="4527"/>
                </a:lnTo>
                <a:lnTo>
                  <a:pt x="4527" y="1"/>
                </a:lnTo>
                <a:close/>
              </a:path>
            </a:pathLst>
          </a:custGeom>
          <a:solidFill>
            <a:srgbClr val="440F5C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5"/>
          <p:cNvSpPr/>
          <p:nvPr/>
        </p:nvSpPr>
        <p:spPr>
          <a:xfrm>
            <a:off x="7839054" y="1213069"/>
            <a:ext cx="188059" cy="188037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5"/>
          <p:cNvSpPr/>
          <p:nvPr/>
        </p:nvSpPr>
        <p:spPr>
          <a:xfrm>
            <a:off x="7845459" y="1219725"/>
            <a:ext cx="174769" cy="174747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5"/>
          <p:cNvSpPr/>
          <p:nvPr/>
        </p:nvSpPr>
        <p:spPr>
          <a:xfrm>
            <a:off x="7890647" y="1265255"/>
            <a:ext cx="84347" cy="83886"/>
          </a:xfrm>
          <a:custGeom>
            <a:avLst/>
            <a:gdLst/>
            <a:ahLst/>
            <a:cxnLst/>
            <a:rect l="l" t="t" r="r" b="b"/>
            <a:pathLst>
              <a:path w="2031" h="2020" fill="none" extrusionOk="0">
                <a:moveTo>
                  <a:pt x="2031" y="0"/>
                </a:moveTo>
                <a:lnTo>
                  <a:pt x="0" y="2019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5"/>
          <p:cNvSpPr/>
          <p:nvPr/>
        </p:nvSpPr>
        <p:spPr>
          <a:xfrm>
            <a:off x="7890647" y="1265255"/>
            <a:ext cx="84347" cy="83886"/>
          </a:xfrm>
          <a:custGeom>
            <a:avLst/>
            <a:gdLst/>
            <a:ahLst/>
            <a:cxnLst/>
            <a:rect l="l" t="t" r="r" b="b"/>
            <a:pathLst>
              <a:path w="2031" h="2020" fill="none" extrusionOk="0">
                <a:moveTo>
                  <a:pt x="2031" y="2019"/>
                </a:move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6"/>
          <p:cNvGrpSpPr/>
          <p:nvPr/>
        </p:nvGrpSpPr>
        <p:grpSpPr>
          <a:xfrm>
            <a:off x="264025" y="228600"/>
            <a:ext cx="8677315" cy="4755341"/>
            <a:chOff x="264025" y="228600"/>
            <a:chExt cx="8677315" cy="4755341"/>
          </a:xfrm>
        </p:grpSpPr>
        <p:sp>
          <p:nvSpPr>
            <p:cNvPr id="176" name="Google Shape;176;p6"/>
            <p:cNvSpPr/>
            <p:nvPr/>
          </p:nvSpPr>
          <p:spPr>
            <a:xfrm>
              <a:off x="325375" y="29765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264025" y="228600"/>
              <a:ext cx="8615965" cy="46862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292750" y="1074500"/>
              <a:ext cx="8554590" cy="380281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292750" y="261338"/>
              <a:ext cx="8554590" cy="81315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" name="Google Shape;180;p6"/>
            <p:cNvGrpSpPr/>
            <p:nvPr/>
          </p:nvGrpSpPr>
          <p:grpSpPr>
            <a:xfrm>
              <a:off x="7626928" y="530081"/>
              <a:ext cx="998943" cy="275680"/>
              <a:chOff x="7405675" y="423388"/>
              <a:chExt cx="1277420" cy="352532"/>
            </a:xfrm>
          </p:grpSpPr>
          <p:sp>
            <p:nvSpPr>
              <p:cNvPr id="181" name="Google Shape;181;p6"/>
              <p:cNvSpPr/>
              <p:nvPr/>
            </p:nvSpPr>
            <p:spPr>
              <a:xfrm>
                <a:off x="8348216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8330540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6"/>
              <p:cNvSpPr/>
              <p:nvPr/>
            </p:nvSpPr>
            <p:spPr>
              <a:xfrm>
                <a:off x="7885599" y="441063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0" y="1"/>
                    </a:moveTo>
                    <a:lnTo>
                      <a:pt x="0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6"/>
              <p:cNvSpPr/>
              <p:nvPr/>
            </p:nvSpPr>
            <p:spPr>
              <a:xfrm>
                <a:off x="7867922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7" y="4527"/>
                    </a:lnTo>
                    <a:lnTo>
                      <a:pt x="452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7423351" y="441063"/>
                <a:ext cx="335323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33" y="4527"/>
                    </a:lnTo>
                    <a:lnTo>
                      <a:pt x="4533" y="1"/>
                    </a:lnTo>
                    <a:close/>
                  </a:path>
                </a:pathLst>
              </a:custGeom>
              <a:solidFill>
                <a:srgbClr val="440F5C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7405675" y="423388"/>
                <a:ext cx="334880" cy="33485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7417565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6"/>
              <p:cNvSpPr/>
              <p:nvPr/>
            </p:nvSpPr>
            <p:spPr>
              <a:xfrm>
                <a:off x="7467135" y="590821"/>
                <a:ext cx="212036" cy="74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1" fill="none" extrusionOk="0">
                    <a:moveTo>
                      <a:pt x="2866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6"/>
              <p:cNvSpPr/>
              <p:nvPr/>
            </p:nvSpPr>
            <p:spPr>
              <a:xfrm>
                <a:off x="7879957" y="435454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8341945" y="435240"/>
                <a:ext cx="311221" cy="311187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" name="Google Shape;191;p6"/>
              <p:cNvGrpSpPr/>
              <p:nvPr/>
            </p:nvGrpSpPr>
            <p:grpSpPr>
              <a:xfrm>
                <a:off x="8422792" y="516291"/>
                <a:ext cx="150210" cy="149372"/>
                <a:chOff x="8659614" y="354844"/>
                <a:chExt cx="79179" cy="78750"/>
              </a:xfrm>
            </p:grpSpPr>
            <p:sp>
              <p:nvSpPr>
                <p:cNvPr id="192" name="Google Shape;192;p6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0"/>
                      </a:moveTo>
                      <a:lnTo>
                        <a:pt x="0" y="2019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193;p6"/>
                <p:cNvSpPr/>
                <p:nvPr/>
              </p:nvSpPr>
              <p:spPr>
                <a:xfrm>
                  <a:off x="8659614" y="354844"/>
                  <a:ext cx="79179" cy="7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" h="2020" fill="none" extrusionOk="0">
                      <a:moveTo>
                        <a:pt x="2031" y="20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568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4" name="Google Shape;194;p6"/>
              <p:cNvSpPr/>
              <p:nvPr/>
            </p:nvSpPr>
            <p:spPr>
              <a:xfrm>
                <a:off x="7957118" y="512577"/>
                <a:ext cx="156494" cy="156927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22" fill="none" extrusionOk="0">
                    <a:moveTo>
                      <a:pt x="0" y="0"/>
                    </a:moveTo>
                    <a:lnTo>
                      <a:pt x="2116" y="0"/>
                    </a:lnTo>
                    <a:lnTo>
                      <a:pt x="2116" y="2121"/>
                    </a:lnTo>
                    <a:lnTo>
                      <a:pt x="0" y="212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5" name="Google Shape;195;p6"/>
          <p:cNvSpPr txBox="1">
            <a:spLocks noGrp="1"/>
          </p:cNvSpPr>
          <p:nvPr>
            <p:ph type="title"/>
          </p:nvPr>
        </p:nvSpPr>
        <p:spPr>
          <a:xfrm>
            <a:off x="720000" y="362950"/>
            <a:ext cx="549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"/>
          <p:cNvSpPr/>
          <p:nvPr/>
        </p:nvSpPr>
        <p:spPr>
          <a:xfrm>
            <a:off x="602650" y="804400"/>
            <a:ext cx="8293413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7"/>
          <p:cNvSpPr/>
          <p:nvPr/>
        </p:nvSpPr>
        <p:spPr>
          <a:xfrm>
            <a:off x="457150" y="735350"/>
            <a:ext cx="8377528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7"/>
          <p:cNvSpPr/>
          <p:nvPr/>
        </p:nvSpPr>
        <p:spPr>
          <a:xfrm>
            <a:off x="508650" y="1581250"/>
            <a:ext cx="8293413" cy="380281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7"/>
          <p:cNvSpPr/>
          <p:nvPr/>
        </p:nvSpPr>
        <p:spPr>
          <a:xfrm>
            <a:off x="457150" y="768100"/>
            <a:ext cx="8344853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7"/>
          <p:cNvGrpSpPr/>
          <p:nvPr/>
        </p:nvGrpSpPr>
        <p:grpSpPr>
          <a:xfrm>
            <a:off x="7581653" y="1036831"/>
            <a:ext cx="998943" cy="275680"/>
            <a:chOff x="7405675" y="423388"/>
            <a:chExt cx="1277420" cy="352532"/>
          </a:xfrm>
        </p:grpSpPr>
        <p:sp>
          <p:nvSpPr>
            <p:cNvPr id="202" name="Google Shape;202;p7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" name="Google Shape;212;p7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213" name="Google Shape;213;p7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" name="Google Shape;215;p7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7"/>
          <p:cNvGrpSpPr/>
          <p:nvPr/>
        </p:nvGrpSpPr>
        <p:grpSpPr>
          <a:xfrm>
            <a:off x="5359683" y="1847640"/>
            <a:ext cx="3143554" cy="3187185"/>
            <a:chOff x="9242575" y="1984987"/>
            <a:chExt cx="3037838" cy="3080001"/>
          </a:xfrm>
        </p:grpSpPr>
        <p:sp>
          <p:nvSpPr>
            <p:cNvPr id="217" name="Google Shape;217;p7"/>
            <p:cNvSpPr/>
            <p:nvPr/>
          </p:nvSpPr>
          <p:spPr>
            <a:xfrm>
              <a:off x="9614337" y="1985018"/>
              <a:ext cx="352375" cy="298649"/>
            </a:xfrm>
            <a:custGeom>
              <a:avLst/>
              <a:gdLst/>
              <a:ahLst/>
              <a:cxnLst/>
              <a:rect l="l" t="t" r="r" b="b"/>
              <a:pathLst>
                <a:path w="9543" h="8088" extrusionOk="0">
                  <a:moveTo>
                    <a:pt x="6020" y="2702"/>
                  </a:moveTo>
                  <a:lnTo>
                    <a:pt x="6020" y="3317"/>
                  </a:lnTo>
                  <a:lnTo>
                    <a:pt x="6635" y="3317"/>
                  </a:lnTo>
                  <a:lnTo>
                    <a:pt x="6635" y="5816"/>
                  </a:lnTo>
                  <a:lnTo>
                    <a:pt x="6020" y="5816"/>
                  </a:lnTo>
                  <a:lnTo>
                    <a:pt x="6020" y="6428"/>
                  </a:lnTo>
                  <a:lnTo>
                    <a:pt x="3523" y="6428"/>
                  </a:lnTo>
                  <a:lnTo>
                    <a:pt x="3523" y="5816"/>
                  </a:lnTo>
                  <a:lnTo>
                    <a:pt x="2908" y="5816"/>
                  </a:lnTo>
                  <a:lnTo>
                    <a:pt x="2908" y="3317"/>
                  </a:lnTo>
                  <a:lnTo>
                    <a:pt x="3523" y="3317"/>
                  </a:lnTo>
                  <a:lnTo>
                    <a:pt x="3523" y="2702"/>
                  </a:lnTo>
                  <a:close/>
                  <a:moveTo>
                    <a:pt x="3317" y="1"/>
                  </a:moveTo>
                  <a:lnTo>
                    <a:pt x="3317" y="614"/>
                  </a:lnTo>
                  <a:lnTo>
                    <a:pt x="2702" y="614"/>
                  </a:lnTo>
                  <a:lnTo>
                    <a:pt x="2702" y="1249"/>
                  </a:lnTo>
                  <a:lnTo>
                    <a:pt x="634" y="1249"/>
                  </a:lnTo>
                  <a:lnTo>
                    <a:pt x="634" y="1862"/>
                  </a:lnTo>
                  <a:lnTo>
                    <a:pt x="1" y="1862"/>
                  </a:lnTo>
                  <a:lnTo>
                    <a:pt x="1" y="8087"/>
                  </a:lnTo>
                  <a:lnTo>
                    <a:pt x="9542" y="8087"/>
                  </a:lnTo>
                  <a:lnTo>
                    <a:pt x="9542" y="1862"/>
                  </a:lnTo>
                  <a:lnTo>
                    <a:pt x="8927" y="1862"/>
                  </a:lnTo>
                  <a:lnTo>
                    <a:pt x="8927" y="1249"/>
                  </a:lnTo>
                  <a:lnTo>
                    <a:pt x="6857" y="1249"/>
                  </a:lnTo>
                  <a:lnTo>
                    <a:pt x="6857" y="614"/>
                  </a:lnTo>
                  <a:lnTo>
                    <a:pt x="6224" y="614"/>
                  </a:lnTo>
                  <a:lnTo>
                    <a:pt x="6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10585280" y="1984987"/>
              <a:ext cx="352412" cy="298723"/>
            </a:xfrm>
            <a:custGeom>
              <a:avLst/>
              <a:gdLst/>
              <a:ahLst/>
              <a:cxnLst/>
              <a:rect l="l" t="t" r="r" b="b"/>
              <a:pathLst>
                <a:path w="9544" h="8090" extrusionOk="0">
                  <a:moveTo>
                    <a:pt x="1230" y="0"/>
                  </a:moveTo>
                  <a:lnTo>
                    <a:pt x="1230" y="634"/>
                  </a:lnTo>
                  <a:lnTo>
                    <a:pt x="618" y="634"/>
                  </a:lnTo>
                  <a:lnTo>
                    <a:pt x="618" y="1249"/>
                  </a:lnTo>
                  <a:lnTo>
                    <a:pt x="1" y="1249"/>
                  </a:lnTo>
                  <a:lnTo>
                    <a:pt x="1" y="4978"/>
                  </a:lnTo>
                  <a:lnTo>
                    <a:pt x="618" y="4978"/>
                  </a:lnTo>
                  <a:lnTo>
                    <a:pt x="618" y="5590"/>
                  </a:lnTo>
                  <a:lnTo>
                    <a:pt x="1249" y="5590"/>
                  </a:lnTo>
                  <a:lnTo>
                    <a:pt x="1249" y="6224"/>
                  </a:lnTo>
                  <a:lnTo>
                    <a:pt x="1866" y="6224"/>
                  </a:lnTo>
                  <a:lnTo>
                    <a:pt x="1866" y="6839"/>
                  </a:lnTo>
                  <a:lnTo>
                    <a:pt x="3112" y="6839"/>
                  </a:lnTo>
                  <a:lnTo>
                    <a:pt x="3112" y="7456"/>
                  </a:lnTo>
                  <a:lnTo>
                    <a:pt x="4344" y="7456"/>
                  </a:lnTo>
                  <a:lnTo>
                    <a:pt x="4344" y="8089"/>
                  </a:lnTo>
                  <a:lnTo>
                    <a:pt x="5182" y="8089"/>
                  </a:lnTo>
                  <a:lnTo>
                    <a:pt x="5182" y="7456"/>
                  </a:lnTo>
                  <a:lnTo>
                    <a:pt x="6432" y="7456"/>
                  </a:lnTo>
                  <a:lnTo>
                    <a:pt x="6432" y="6839"/>
                  </a:lnTo>
                  <a:lnTo>
                    <a:pt x="7678" y="6839"/>
                  </a:lnTo>
                  <a:lnTo>
                    <a:pt x="7678" y="6224"/>
                  </a:lnTo>
                  <a:lnTo>
                    <a:pt x="8293" y="6224"/>
                  </a:lnTo>
                  <a:lnTo>
                    <a:pt x="8293" y="5590"/>
                  </a:lnTo>
                  <a:lnTo>
                    <a:pt x="8927" y="5590"/>
                  </a:lnTo>
                  <a:lnTo>
                    <a:pt x="8927" y="4978"/>
                  </a:lnTo>
                  <a:lnTo>
                    <a:pt x="9544" y="4978"/>
                  </a:lnTo>
                  <a:lnTo>
                    <a:pt x="9544" y="1249"/>
                  </a:lnTo>
                  <a:lnTo>
                    <a:pt x="8927" y="1249"/>
                  </a:lnTo>
                  <a:lnTo>
                    <a:pt x="8927" y="634"/>
                  </a:lnTo>
                  <a:lnTo>
                    <a:pt x="8293" y="634"/>
                  </a:lnTo>
                  <a:lnTo>
                    <a:pt x="8293" y="0"/>
                  </a:lnTo>
                  <a:lnTo>
                    <a:pt x="5797" y="0"/>
                  </a:lnTo>
                  <a:lnTo>
                    <a:pt x="5797" y="634"/>
                  </a:lnTo>
                  <a:lnTo>
                    <a:pt x="5182" y="634"/>
                  </a:lnTo>
                  <a:lnTo>
                    <a:pt x="5182" y="1249"/>
                  </a:lnTo>
                  <a:lnTo>
                    <a:pt x="4344" y="1249"/>
                  </a:lnTo>
                  <a:lnTo>
                    <a:pt x="4344" y="634"/>
                  </a:lnTo>
                  <a:lnTo>
                    <a:pt x="3729" y="634"/>
                  </a:lnTo>
                  <a:lnTo>
                    <a:pt x="3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19" name="Google Shape;219;p7"/>
            <p:cNvSpPr/>
            <p:nvPr/>
          </p:nvSpPr>
          <p:spPr>
            <a:xfrm>
              <a:off x="10585423" y="4239298"/>
              <a:ext cx="352154" cy="352080"/>
            </a:xfrm>
            <a:custGeom>
              <a:avLst/>
              <a:gdLst/>
              <a:ahLst/>
              <a:cxnLst/>
              <a:rect l="l" t="t" r="r" b="b"/>
              <a:pathLst>
                <a:path w="9537" h="9535" extrusionOk="0">
                  <a:moveTo>
                    <a:pt x="5790" y="3110"/>
                  </a:moveTo>
                  <a:lnTo>
                    <a:pt x="5790" y="3722"/>
                  </a:lnTo>
                  <a:lnTo>
                    <a:pt x="6423" y="3722"/>
                  </a:lnTo>
                  <a:lnTo>
                    <a:pt x="6423" y="5792"/>
                  </a:lnTo>
                  <a:lnTo>
                    <a:pt x="5790" y="5792"/>
                  </a:lnTo>
                  <a:lnTo>
                    <a:pt x="5790" y="6425"/>
                  </a:lnTo>
                  <a:lnTo>
                    <a:pt x="3720" y="6425"/>
                  </a:lnTo>
                  <a:lnTo>
                    <a:pt x="3720" y="5810"/>
                  </a:lnTo>
                  <a:lnTo>
                    <a:pt x="3107" y="5810"/>
                  </a:lnTo>
                  <a:lnTo>
                    <a:pt x="3107" y="3743"/>
                  </a:lnTo>
                  <a:lnTo>
                    <a:pt x="3720" y="3743"/>
                  </a:lnTo>
                  <a:lnTo>
                    <a:pt x="3720" y="3110"/>
                  </a:lnTo>
                  <a:close/>
                  <a:moveTo>
                    <a:pt x="4133" y="0"/>
                  </a:moveTo>
                  <a:lnTo>
                    <a:pt x="4133" y="634"/>
                  </a:lnTo>
                  <a:lnTo>
                    <a:pt x="3520" y="634"/>
                  </a:lnTo>
                  <a:lnTo>
                    <a:pt x="3520" y="1249"/>
                  </a:lnTo>
                  <a:lnTo>
                    <a:pt x="2272" y="1249"/>
                  </a:lnTo>
                  <a:lnTo>
                    <a:pt x="2272" y="634"/>
                  </a:lnTo>
                  <a:lnTo>
                    <a:pt x="1249" y="634"/>
                  </a:lnTo>
                  <a:lnTo>
                    <a:pt x="1249" y="1249"/>
                  </a:lnTo>
                  <a:lnTo>
                    <a:pt x="634" y="1249"/>
                  </a:lnTo>
                  <a:lnTo>
                    <a:pt x="634" y="2272"/>
                  </a:lnTo>
                  <a:lnTo>
                    <a:pt x="1249" y="2272"/>
                  </a:lnTo>
                  <a:lnTo>
                    <a:pt x="1249" y="3520"/>
                  </a:lnTo>
                  <a:lnTo>
                    <a:pt x="634" y="3520"/>
                  </a:lnTo>
                  <a:lnTo>
                    <a:pt x="634" y="4133"/>
                  </a:lnTo>
                  <a:lnTo>
                    <a:pt x="0" y="4133"/>
                  </a:lnTo>
                  <a:lnTo>
                    <a:pt x="0" y="5381"/>
                  </a:lnTo>
                  <a:lnTo>
                    <a:pt x="634" y="5381"/>
                  </a:lnTo>
                  <a:lnTo>
                    <a:pt x="634" y="6015"/>
                  </a:lnTo>
                  <a:lnTo>
                    <a:pt x="1249" y="6015"/>
                  </a:lnTo>
                  <a:lnTo>
                    <a:pt x="1249" y="7263"/>
                  </a:lnTo>
                  <a:lnTo>
                    <a:pt x="634" y="7263"/>
                  </a:lnTo>
                  <a:lnTo>
                    <a:pt x="634" y="8286"/>
                  </a:lnTo>
                  <a:lnTo>
                    <a:pt x="1249" y="8286"/>
                  </a:lnTo>
                  <a:lnTo>
                    <a:pt x="1249" y="8901"/>
                  </a:lnTo>
                  <a:lnTo>
                    <a:pt x="2272" y="8901"/>
                  </a:lnTo>
                  <a:lnTo>
                    <a:pt x="2272" y="8286"/>
                  </a:lnTo>
                  <a:lnTo>
                    <a:pt x="3520" y="8286"/>
                  </a:lnTo>
                  <a:lnTo>
                    <a:pt x="3520" y="8901"/>
                  </a:lnTo>
                  <a:lnTo>
                    <a:pt x="4133" y="8901"/>
                  </a:lnTo>
                  <a:lnTo>
                    <a:pt x="4133" y="9535"/>
                  </a:lnTo>
                  <a:lnTo>
                    <a:pt x="5381" y="9535"/>
                  </a:lnTo>
                  <a:lnTo>
                    <a:pt x="5381" y="8901"/>
                  </a:lnTo>
                  <a:lnTo>
                    <a:pt x="6015" y="8901"/>
                  </a:lnTo>
                  <a:lnTo>
                    <a:pt x="6015" y="8286"/>
                  </a:lnTo>
                  <a:lnTo>
                    <a:pt x="7247" y="8286"/>
                  </a:lnTo>
                  <a:lnTo>
                    <a:pt x="7247" y="8901"/>
                  </a:lnTo>
                  <a:lnTo>
                    <a:pt x="8291" y="8901"/>
                  </a:lnTo>
                  <a:lnTo>
                    <a:pt x="8291" y="8286"/>
                  </a:lnTo>
                  <a:lnTo>
                    <a:pt x="8904" y="8286"/>
                  </a:lnTo>
                  <a:lnTo>
                    <a:pt x="8904" y="7242"/>
                  </a:lnTo>
                  <a:lnTo>
                    <a:pt x="8291" y="7242"/>
                  </a:lnTo>
                  <a:lnTo>
                    <a:pt x="8291" y="6012"/>
                  </a:lnTo>
                  <a:lnTo>
                    <a:pt x="8904" y="6012"/>
                  </a:lnTo>
                  <a:lnTo>
                    <a:pt x="8904" y="5402"/>
                  </a:lnTo>
                  <a:lnTo>
                    <a:pt x="9537" y="5402"/>
                  </a:lnTo>
                  <a:lnTo>
                    <a:pt x="9537" y="4154"/>
                  </a:lnTo>
                  <a:lnTo>
                    <a:pt x="8901" y="4154"/>
                  </a:lnTo>
                  <a:lnTo>
                    <a:pt x="8901" y="3520"/>
                  </a:lnTo>
                  <a:lnTo>
                    <a:pt x="8286" y="3520"/>
                  </a:lnTo>
                  <a:lnTo>
                    <a:pt x="8286" y="2272"/>
                  </a:lnTo>
                  <a:lnTo>
                    <a:pt x="8901" y="2272"/>
                  </a:lnTo>
                  <a:lnTo>
                    <a:pt x="8901" y="1249"/>
                  </a:lnTo>
                  <a:lnTo>
                    <a:pt x="8286" y="1249"/>
                  </a:lnTo>
                  <a:lnTo>
                    <a:pt x="8286" y="634"/>
                  </a:lnTo>
                  <a:lnTo>
                    <a:pt x="7263" y="634"/>
                  </a:lnTo>
                  <a:lnTo>
                    <a:pt x="7263" y="1249"/>
                  </a:lnTo>
                  <a:lnTo>
                    <a:pt x="6015" y="1249"/>
                  </a:lnTo>
                  <a:lnTo>
                    <a:pt x="6015" y="634"/>
                  </a:lnTo>
                  <a:lnTo>
                    <a:pt x="5381" y="634"/>
                  </a:lnTo>
                  <a:lnTo>
                    <a:pt x="5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11556351" y="3058168"/>
              <a:ext cx="352228" cy="352228"/>
            </a:xfrm>
            <a:custGeom>
              <a:avLst/>
              <a:gdLst/>
              <a:ahLst/>
              <a:cxnLst/>
              <a:rect l="l" t="t" r="r" b="b"/>
              <a:pathLst>
                <a:path w="9539" h="9539" extrusionOk="0">
                  <a:moveTo>
                    <a:pt x="1868" y="2295"/>
                  </a:moveTo>
                  <a:lnTo>
                    <a:pt x="1866" y="3951"/>
                  </a:lnTo>
                  <a:lnTo>
                    <a:pt x="1230" y="3951"/>
                  </a:lnTo>
                  <a:lnTo>
                    <a:pt x="1230" y="3339"/>
                  </a:lnTo>
                  <a:lnTo>
                    <a:pt x="617" y="3339"/>
                  </a:lnTo>
                  <a:lnTo>
                    <a:pt x="617" y="2295"/>
                  </a:lnTo>
                  <a:close/>
                  <a:moveTo>
                    <a:pt x="8928" y="2295"/>
                  </a:moveTo>
                  <a:lnTo>
                    <a:pt x="8928" y="3339"/>
                  </a:lnTo>
                  <a:lnTo>
                    <a:pt x="8293" y="3339"/>
                  </a:lnTo>
                  <a:lnTo>
                    <a:pt x="8293" y="3951"/>
                  </a:lnTo>
                  <a:lnTo>
                    <a:pt x="7678" y="3951"/>
                  </a:lnTo>
                  <a:lnTo>
                    <a:pt x="7678" y="2295"/>
                  </a:lnTo>
                  <a:close/>
                  <a:moveTo>
                    <a:pt x="1866" y="0"/>
                  </a:moveTo>
                  <a:lnTo>
                    <a:pt x="1866" y="1455"/>
                  </a:lnTo>
                  <a:lnTo>
                    <a:pt x="0" y="1455"/>
                  </a:lnTo>
                  <a:lnTo>
                    <a:pt x="0" y="2079"/>
                  </a:lnTo>
                  <a:lnTo>
                    <a:pt x="0" y="3951"/>
                  </a:lnTo>
                  <a:lnTo>
                    <a:pt x="615" y="3951"/>
                  </a:lnTo>
                  <a:lnTo>
                    <a:pt x="615" y="4566"/>
                  </a:lnTo>
                  <a:lnTo>
                    <a:pt x="1228" y="4566"/>
                  </a:lnTo>
                  <a:lnTo>
                    <a:pt x="1228" y="5200"/>
                  </a:lnTo>
                  <a:lnTo>
                    <a:pt x="1861" y="5200"/>
                  </a:lnTo>
                  <a:lnTo>
                    <a:pt x="1861" y="5815"/>
                  </a:lnTo>
                  <a:lnTo>
                    <a:pt x="2497" y="5815"/>
                  </a:lnTo>
                  <a:lnTo>
                    <a:pt x="2497" y="6427"/>
                  </a:lnTo>
                  <a:lnTo>
                    <a:pt x="3109" y="6427"/>
                  </a:lnTo>
                  <a:lnTo>
                    <a:pt x="3109" y="7042"/>
                  </a:lnTo>
                  <a:lnTo>
                    <a:pt x="3724" y="7042"/>
                  </a:lnTo>
                  <a:lnTo>
                    <a:pt x="3724" y="7676"/>
                  </a:lnTo>
                  <a:lnTo>
                    <a:pt x="2478" y="7676"/>
                  </a:lnTo>
                  <a:lnTo>
                    <a:pt x="2478" y="8288"/>
                  </a:lnTo>
                  <a:lnTo>
                    <a:pt x="1866" y="8288"/>
                  </a:lnTo>
                  <a:lnTo>
                    <a:pt x="1866" y="8915"/>
                  </a:lnTo>
                  <a:lnTo>
                    <a:pt x="1866" y="9539"/>
                  </a:lnTo>
                  <a:lnTo>
                    <a:pt x="7657" y="9539"/>
                  </a:lnTo>
                  <a:lnTo>
                    <a:pt x="7657" y="8293"/>
                  </a:lnTo>
                  <a:lnTo>
                    <a:pt x="7045" y="8293"/>
                  </a:lnTo>
                  <a:lnTo>
                    <a:pt x="7045" y="7678"/>
                  </a:lnTo>
                  <a:lnTo>
                    <a:pt x="5796" y="7678"/>
                  </a:lnTo>
                  <a:lnTo>
                    <a:pt x="5796" y="7045"/>
                  </a:lnTo>
                  <a:lnTo>
                    <a:pt x="6430" y="7045"/>
                  </a:lnTo>
                  <a:lnTo>
                    <a:pt x="6430" y="6430"/>
                  </a:lnTo>
                  <a:lnTo>
                    <a:pt x="7045" y="6430"/>
                  </a:lnTo>
                  <a:lnTo>
                    <a:pt x="7045" y="5817"/>
                  </a:lnTo>
                  <a:lnTo>
                    <a:pt x="7657" y="5817"/>
                  </a:lnTo>
                  <a:lnTo>
                    <a:pt x="7657" y="5200"/>
                  </a:lnTo>
                  <a:lnTo>
                    <a:pt x="8293" y="5200"/>
                  </a:lnTo>
                  <a:lnTo>
                    <a:pt x="8293" y="4566"/>
                  </a:lnTo>
                  <a:lnTo>
                    <a:pt x="8926" y="4566"/>
                  </a:lnTo>
                  <a:lnTo>
                    <a:pt x="8926" y="3951"/>
                  </a:lnTo>
                  <a:lnTo>
                    <a:pt x="9539" y="3951"/>
                  </a:lnTo>
                  <a:lnTo>
                    <a:pt x="9539" y="2079"/>
                  </a:lnTo>
                  <a:lnTo>
                    <a:pt x="9539" y="1453"/>
                  </a:lnTo>
                  <a:lnTo>
                    <a:pt x="7678" y="1453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11556243" y="2058037"/>
              <a:ext cx="352449" cy="198804"/>
            </a:xfrm>
            <a:custGeom>
              <a:avLst/>
              <a:gdLst/>
              <a:ahLst/>
              <a:cxnLst/>
              <a:rect l="l" t="t" r="r" b="b"/>
              <a:pathLst>
                <a:path w="9545" h="5384" extrusionOk="0">
                  <a:moveTo>
                    <a:pt x="1" y="0"/>
                  </a:moveTo>
                  <a:lnTo>
                    <a:pt x="1" y="5384"/>
                  </a:lnTo>
                  <a:lnTo>
                    <a:pt x="9544" y="5384"/>
                  </a:lnTo>
                  <a:lnTo>
                    <a:pt x="9544" y="0"/>
                  </a:lnTo>
                  <a:lnTo>
                    <a:pt x="8911" y="0"/>
                  </a:lnTo>
                  <a:lnTo>
                    <a:pt x="8911" y="615"/>
                  </a:lnTo>
                  <a:lnTo>
                    <a:pt x="8294" y="615"/>
                  </a:lnTo>
                  <a:lnTo>
                    <a:pt x="8294" y="1230"/>
                  </a:lnTo>
                  <a:lnTo>
                    <a:pt x="7681" y="1230"/>
                  </a:lnTo>
                  <a:lnTo>
                    <a:pt x="7681" y="1861"/>
                  </a:lnTo>
                  <a:lnTo>
                    <a:pt x="7066" y="1861"/>
                  </a:lnTo>
                  <a:lnTo>
                    <a:pt x="7066" y="2495"/>
                  </a:lnTo>
                  <a:lnTo>
                    <a:pt x="6022" y="2495"/>
                  </a:lnTo>
                  <a:lnTo>
                    <a:pt x="6022" y="3112"/>
                  </a:lnTo>
                  <a:lnTo>
                    <a:pt x="3523" y="3112"/>
                  </a:lnTo>
                  <a:lnTo>
                    <a:pt x="3523" y="2495"/>
                  </a:lnTo>
                  <a:lnTo>
                    <a:pt x="2479" y="2495"/>
                  </a:lnTo>
                  <a:lnTo>
                    <a:pt x="2479" y="1861"/>
                  </a:lnTo>
                  <a:lnTo>
                    <a:pt x="1866" y="1861"/>
                  </a:lnTo>
                  <a:lnTo>
                    <a:pt x="1866" y="1230"/>
                  </a:lnTo>
                  <a:lnTo>
                    <a:pt x="1249" y="1230"/>
                  </a:lnTo>
                  <a:lnTo>
                    <a:pt x="1249" y="615"/>
                  </a:lnTo>
                  <a:lnTo>
                    <a:pt x="636" y="615"/>
                  </a:lnTo>
                  <a:lnTo>
                    <a:pt x="6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11556243" y="2011845"/>
              <a:ext cx="352449" cy="137730"/>
            </a:xfrm>
            <a:custGeom>
              <a:avLst/>
              <a:gdLst/>
              <a:ahLst/>
              <a:cxnLst/>
              <a:rect l="l" t="t" r="r" b="b"/>
              <a:pathLst>
                <a:path w="9545" h="3730" extrusionOk="0">
                  <a:moveTo>
                    <a:pt x="1" y="1"/>
                  </a:moveTo>
                  <a:lnTo>
                    <a:pt x="1" y="634"/>
                  </a:lnTo>
                  <a:lnTo>
                    <a:pt x="618" y="634"/>
                  </a:lnTo>
                  <a:lnTo>
                    <a:pt x="618" y="1251"/>
                  </a:lnTo>
                  <a:lnTo>
                    <a:pt x="1249" y="1251"/>
                  </a:lnTo>
                  <a:lnTo>
                    <a:pt x="1249" y="1866"/>
                  </a:lnTo>
                  <a:lnTo>
                    <a:pt x="1866" y="1866"/>
                  </a:lnTo>
                  <a:lnTo>
                    <a:pt x="1866" y="2500"/>
                  </a:lnTo>
                  <a:lnTo>
                    <a:pt x="2479" y="2500"/>
                  </a:lnTo>
                  <a:lnTo>
                    <a:pt x="2479" y="3112"/>
                  </a:lnTo>
                  <a:lnTo>
                    <a:pt x="3523" y="3112"/>
                  </a:lnTo>
                  <a:lnTo>
                    <a:pt x="3523" y="3730"/>
                  </a:lnTo>
                  <a:lnTo>
                    <a:pt x="6022" y="3730"/>
                  </a:lnTo>
                  <a:lnTo>
                    <a:pt x="6022" y="3112"/>
                  </a:lnTo>
                  <a:lnTo>
                    <a:pt x="7066" y="3112"/>
                  </a:lnTo>
                  <a:lnTo>
                    <a:pt x="7066" y="2481"/>
                  </a:lnTo>
                  <a:lnTo>
                    <a:pt x="7681" y="2481"/>
                  </a:lnTo>
                  <a:lnTo>
                    <a:pt x="7681" y="1866"/>
                  </a:lnTo>
                  <a:lnTo>
                    <a:pt x="8294" y="1866"/>
                  </a:lnTo>
                  <a:lnTo>
                    <a:pt x="8294" y="1251"/>
                  </a:lnTo>
                  <a:lnTo>
                    <a:pt x="8911" y="1251"/>
                  </a:lnTo>
                  <a:lnTo>
                    <a:pt x="8911" y="634"/>
                  </a:lnTo>
                  <a:lnTo>
                    <a:pt x="9544" y="634"/>
                  </a:lnTo>
                  <a:lnTo>
                    <a:pt x="9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223" name="Google Shape;223;p7"/>
            <p:cNvSpPr txBox="1"/>
            <p:nvPr/>
          </p:nvSpPr>
          <p:spPr>
            <a:xfrm>
              <a:off x="9242575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Gallery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24" name="Google Shape;224;p7"/>
            <p:cNvSpPr txBox="1"/>
            <p:nvPr/>
          </p:nvSpPr>
          <p:spPr>
            <a:xfrm>
              <a:off x="10213538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Favorite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25" name="Google Shape;225;p7"/>
            <p:cNvSpPr txBox="1"/>
            <p:nvPr/>
          </p:nvSpPr>
          <p:spPr>
            <a:xfrm>
              <a:off x="11184513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Mail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26" name="Google Shape;226;p7"/>
            <p:cNvSpPr txBox="1"/>
            <p:nvPr/>
          </p:nvSpPr>
          <p:spPr>
            <a:xfrm>
              <a:off x="11184513" y="349213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Games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27" name="Google Shape;227;p7"/>
            <p:cNvSpPr txBox="1"/>
            <p:nvPr/>
          </p:nvSpPr>
          <p:spPr>
            <a:xfrm>
              <a:off x="10213538" y="349213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Folder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10585213" y="3103250"/>
              <a:ext cx="352553" cy="307145"/>
            </a:xfrm>
            <a:custGeom>
              <a:avLst/>
              <a:gdLst/>
              <a:ahLst/>
              <a:cxnLst/>
              <a:rect l="l" t="t" r="r" b="b"/>
              <a:pathLst>
                <a:path w="9542" h="8313" extrusionOk="0">
                  <a:moveTo>
                    <a:pt x="3317" y="1"/>
                  </a:moveTo>
                  <a:lnTo>
                    <a:pt x="3317" y="634"/>
                  </a:lnTo>
                  <a:lnTo>
                    <a:pt x="2704" y="634"/>
                  </a:lnTo>
                  <a:lnTo>
                    <a:pt x="2704" y="1251"/>
                  </a:lnTo>
                  <a:lnTo>
                    <a:pt x="9542" y="1251"/>
                  </a:lnTo>
                  <a:lnTo>
                    <a:pt x="9542" y="634"/>
                  </a:lnTo>
                  <a:lnTo>
                    <a:pt x="8927" y="634"/>
                  </a:lnTo>
                  <a:lnTo>
                    <a:pt x="8927" y="1"/>
                  </a:lnTo>
                  <a:close/>
                  <a:moveTo>
                    <a:pt x="1" y="1864"/>
                  </a:moveTo>
                  <a:lnTo>
                    <a:pt x="1" y="7679"/>
                  </a:lnTo>
                  <a:lnTo>
                    <a:pt x="19" y="7679"/>
                  </a:lnTo>
                  <a:lnTo>
                    <a:pt x="19" y="8296"/>
                  </a:lnTo>
                  <a:lnTo>
                    <a:pt x="2704" y="8296"/>
                  </a:lnTo>
                  <a:lnTo>
                    <a:pt x="2704" y="8312"/>
                  </a:lnTo>
                  <a:lnTo>
                    <a:pt x="9542" y="8312"/>
                  </a:lnTo>
                  <a:lnTo>
                    <a:pt x="9542" y="18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dk1"/>
                </a:solidFill>
              </a:endParaRPr>
            </a:p>
          </p:txBody>
        </p:sp>
        <p:grpSp>
          <p:nvGrpSpPr>
            <p:cNvPr id="229" name="Google Shape;229;p7"/>
            <p:cNvGrpSpPr/>
            <p:nvPr/>
          </p:nvGrpSpPr>
          <p:grpSpPr>
            <a:xfrm>
              <a:off x="11598470" y="4214437"/>
              <a:ext cx="267976" cy="341914"/>
              <a:chOff x="1580325" y="4445900"/>
              <a:chExt cx="186925" cy="238500"/>
            </a:xfrm>
          </p:grpSpPr>
          <p:sp>
            <p:nvSpPr>
              <p:cNvPr id="230" name="Google Shape;230;p7"/>
              <p:cNvSpPr/>
              <p:nvPr/>
            </p:nvSpPr>
            <p:spPr>
              <a:xfrm>
                <a:off x="1596175" y="4523675"/>
                <a:ext cx="170975" cy="16072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429" extrusionOk="0">
                    <a:moveTo>
                      <a:pt x="2478" y="618"/>
                    </a:moveTo>
                    <a:lnTo>
                      <a:pt x="2478" y="5184"/>
                    </a:lnTo>
                    <a:lnTo>
                      <a:pt x="1864" y="5184"/>
                    </a:lnTo>
                    <a:lnTo>
                      <a:pt x="1864" y="618"/>
                    </a:lnTo>
                    <a:close/>
                    <a:moveTo>
                      <a:pt x="4977" y="618"/>
                    </a:moveTo>
                    <a:lnTo>
                      <a:pt x="4977" y="5184"/>
                    </a:lnTo>
                    <a:lnTo>
                      <a:pt x="4362" y="5184"/>
                    </a:lnTo>
                    <a:lnTo>
                      <a:pt x="4362" y="618"/>
                    </a:lnTo>
                    <a:close/>
                    <a:moveTo>
                      <a:pt x="0" y="1"/>
                    </a:moveTo>
                    <a:lnTo>
                      <a:pt x="0" y="5815"/>
                    </a:lnTo>
                    <a:lnTo>
                      <a:pt x="613" y="5815"/>
                    </a:lnTo>
                    <a:lnTo>
                      <a:pt x="613" y="6428"/>
                    </a:lnTo>
                    <a:lnTo>
                      <a:pt x="6223" y="6428"/>
                    </a:lnTo>
                    <a:lnTo>
                      <a:pt x="6223" y="5815"/>
                    </a:lnTo>
                    <a:lnTo>
                      <a:pt x="6838" y="5815"/>
                    </a:lnTo>
                    <a:lnTo>
                      <a:pt x="68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dk1"/>
                  </a:solidFill>
                </a:endParaRPr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1580325" y="4508300"/>
                <a:ext cx="153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616" extrusionOk="0">
                    <a:moveTo>
                      <a:pt x="1" y="1"/>
                    </a:moveTo>
                    <a:lnTo>
                      <a:pt x="1" y="616"/>
                    </a:lnTo>
                    <a:lnTo>
                      <a:pt x="614" y="616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dk1"/>
                  </a:solidFill>
                </a:endParaRPr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1596225" y="4445900"/>
                <a:ext cx="171025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2479" extrusionOk="0">
                    <a:moveTo>
                      <a:pt x="4546" y="636"/>
                    </a:moveTo>
                    <a:lnTo>
                      <a:pt x="4546" y="1251"/>
                    </a:lnTo>
                    <a:lnTo>
                      <a:pt x="2272" y="1251"/>
                    </a:lnTo>
                    <a:lnTo>
                      <a:pt x="2272" y="636"/>
                    </a:lnTo>
                    <a:close/>
                    <a:moveTo>
                      <a:pt x="1660" y="0"/>
                    </a:moveTo>
                    <a:lnTo>
                      <a:pt x="1660" y="624"/>
                    </a:lnTo>
                    <a:lnTo>
                      <a:pt x="1660" y="1251"/>
                    </a:lnTo>
                    <a:lnTo>
                      <a:pt x="616" y="1251"/>
                    </a:lnTo>
                    <a:lnTo>
                      <a:pt x="616" y="1864"/>
                    </a:lnTo>
                    <a:lnTo>
                      <a:pt x="1" y="1864"/>
                    </a:lnTo>
                    <a:lnTo>
                      <a:pt x="1" y="2478"/>
                    </a:lnTo>
                    <a:lnTo>
                      <a:pt x="6841" y="2478"/>
                    </a:lnTo>
                    <a:lnTo>
                      <a:pt x="6841" y="1864"/>
                    </a:lnTo>
                    <a:lnTo>
                      <a:pt x="6228" y="1864"/>
                    </a:lnTo>
                    <a:lnTo>
                      <a:pt x="6228" y="1866"/>
                    </a:lnTo>
                    <a:lnTo>
                      <a:pt x="6221" y="1866"/>
                    </a:lnTo>
                    <a:lnTo>
                      <a:pt x="6221" y="1246"/>
                    </a:lnTo>
                    <a:lnTo>
                      <a:pt x="5177" y="1246"/>
                    </a:lnTo>
                    <a:lnTo>
                      <a:pt x="5177" y="624"/>
                    </a:lnTo>
                    <a:lnTo>
                      <a:pt x="5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233" name="Google Shape;233;p7"/>
            <p:cNvSpPr txBox="1"/>
            <p:nvPr/>
          </p:nvSpPr>
          <p:spPr>
            <a:xfrm>
              <a:off x="11184513" y="46281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Recycle Bin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34" name="Google Shape;234;p7"/>
            <p:cNvSpPr txBox="1"/>
            <p:nvPr/>
          </p:nvSpPr>
          <p:spPr>
            <a:xfrm>
              <a:off x="10213538" y="46281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Setting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235" name="Google Shape;235;p7"/>
          <p:cNvSpPr/>
          <p:nvPr/>
        </p:nvSpPr>
        <p:spPr>
          <a:xfrm>
            <a:off x="8460650" y="4776700"/>
            <a:ext cx="15350" cy="15400"/>
          </a:xfrm>
          <a:custGeom>
            <a:avLst/>
            <a:gdLst/>
            <a:ahLst/>
            <a:cxnLst/>
            <a:rect l="l" t="t" r="r" b="b"/>
            <a:pathLst>
              <a:path w="614" h="616" extrusionOk="0">
                <a:moveTo>
                  <a:pt x="1" y="1"/>
                </a:moveTo>
                <a:lnTo>
                  <a:pt x="1" y="616"/>
                </a:lnTo>
                <a:lnTo>
                  <a:pt x="613" y="616"/>
                </a:lnTo>
                <a:lnTo>
                  <a:pt x="61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7"/>
          <p:cNvSpPr/>
          <p:nvPr/>
        </p:nvSpPr>
        <p:spPr>
          <a:xfrm>
            <a:off x="8587550" y="1574413"/>
            <a:ext cx="211028" cy="3810900"/>
          </a:xfrm>
          <a:custGeom>
            <a:avLst/>
            <a:gdLst/>
            <a:ahLst/>
            <a:cxnLst/>
            <a:rect l="l" t="t" r="r" b="b"/>
            <a:pathLst>
              <a:path w="3328" h="59376" extrusionOk="0">
                <a:moveTo>
                  <a:pt x="0" y="1"/>
                </a:moveTo>
                <a:lnTo>
                  <a:pt x="0" y="59376"/>
                </a:lnTo>
                <a:lnTo>
                  <a:pt x="3327" y="59376"/>
                </a:lnTo>
                <a:lnTo>
                  <a:pt x="3327" y="1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2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7"/>
          <p:cNvSpPr txBox="1">
            <a:spLocks noGrp="1"/>
          </p:cNvSpPr>
          <p:nvPr>
            <p:ph type="subTitle" idx="1"/>
          </p:nvPr>
        </p:nvSpPr>
        <p:spPr>
          <a:xfrm>
            <a:off x="1555225" y="1442799"/>
            <a:ext cx="4905000" cy="24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8" name="Google Shape;238;p7"/>
          <p:cNvSpPr txBox="1">
            <a:spLocks noGrp="1"/>
          </p:cNvSpPr>
          <p:nvPr>
            <p:ph type="title"/>
          </p:nvPr>
        </p:nvSpPr>
        <p:spPr>
          <a:xfrm>
            <a:off x="720000" y="3564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7"/>
          <p:cNvSpPr/>
          <p:nvPr/>
        </p:nvSpPr>
        <p:spPr>
          <a:xfrm>
            <a:off x="301125" y="402150"/>
            <a:ext cx="7526882" cy="459564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7"/>
          <p:cNvSpPr/>
          <p:nvPr/>
        </p:nvSpPr>
        <p:spPr>
          <a:xfrm>
            <a:off x="264025" y="228600"/>
            <a:ext cx="7486701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7"/>
          <p:cNvSpPr/>
          <p:nvPr/>
        </p:nvSpPr>
        <p:spPr>
          <a:xfrm>
            <a:off x="301125" y="1011475"/>
            <a:ext cx="7398170" cy="385280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7"/>
          <p:cNvSpPr/>
          <p:nvPr/>
        </p:nvSpPr>
        <p:spPr>
          <a:xfrm>
            <a:off x="301125" y="271275"/>
            <a:ext cx="7398170" cy="740199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" name="Google Shape;243;p7"/>
          <p:cNvGrpSpPr/>
          <p:nvPr/>
        </p:nvGrpSpPr>
        <p:grpSpPr>
          <a:xfrm>
            <a:off x="7164715" y="451863"/>
            <a:ext cx="352556" cy="352532"/>
            <a:chOff x="8497790" y="1588763"/>
            <a:chExt cx="352556" cy="352532"/>
          </a:xfrm>
        </p:grpSpPr>
        <p:sp>
          <p:nvSpPr>
            <p:cNvPr id="244" name="Google Shape;244;p7"/>
            <p:cNvSpPr/>
            <p:nvPr/>
          </p:nvSpPr>
          <p:spPr>
            <a:xfrm>
              <a:off x="8515466" y="160643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8497790" y="15887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8509195" y="1600615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7"/>
            <p:cNvGrpSpPr/>
            <p:nvPr/>
          </p:nvGrpSpPr>
          <p:grpSpPr>
            <a:xfrm>
              <a:off x="8590042" y="1681666"/>
              <a:ext cx="150210" cy="149372"/>
              <a:chOff x="8659614" y="303705"/>
              <a:chExt cx="79179" cy="78750"/>
            </a:xfrm>
          </p:grpSpPr>
          <p:sp>
            <p:nvSpPr>
              <p:cNvPr id="248" name="Google Shape;248;p7"/>
              <p:cNvSpPr/>
              <p:nvPr/>
            </p:nvSpPr>
            <p:spPr>
              <a:xfrm>
                <a:off x="8659614" y="303705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8659614" y="303705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0" name="Google Shape;250;p7"/>
          <p:cNvSpPr/>
          <p:nvPr/>
        </p:nvSpPr>
        <p:spPr>
          <a:xfrm>
            <a:off x="8587550" y="4009430"/>
            <a:ext cx="211028" cy="871983"/>
          </a:xfrm>
          <a:custGeom>
            <a:avLst/>
            <a:gdLst/>
            <a:ahLst/>
            <a:cxnLst/>
            <a:rect l="l" t="t" r="r" b="b"/>
            <a:pathLst>
              <a:path w="3328" h="13586" extrusionOk="0">
                <a:moveTo>
                  <a:pt x="0" y="0"/>
                </a:moveTo>
                <a:lnTo>
                  <a:pt x="0" y="13586"/>
                </a:lnTo>
                <a:lnTo>
                  <a:pt x="3327" y="13586"/>
                </a:lnTo>
                <a:lnTo>
                  <a:pt x="3327" y="0"/>
                </a:lnTo>
                <a:close/>
              </a:path>
            </a:pathLst>
          </a:custGeom>
          <a:solidFill>
            <a:schemeClr val="accent4"/>
          </a:solidFill>
          <a:ln w="1850" cap="flat" cmpd="sng">
            <a:solidFill>
              <a:srgbClr val="000000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7"/>
          <p:cNvSpPr/>
          <p:nvPr/>
        </p:nvSpPr>
        <p:spPr>
          <a:xfrm>
            <a:off x="8587550" y="3943320"/>
            <a:ext cx="211028" cy="872048"/>
          </a:xfrm>
          <a:custGeom>
            <a:avLst/>
            <a:gdLst/>
            <a:ahLst/>
            <a:cxnLst/>
            <a:rect l="l" t="t" r="r" b="b"/>
            <a:pathLst>
              <a:path w="3328" h="13587" extrusionOk="0">
                <a:moveTo>
                  <a:pt x="0" y="1"/>
                </a:moveTo>
                <a:lnTo>
                  <a:pt x="0" y="13587"/>
                </a:lnTo>
                <a:lnTo>
                  <a:pt x="3327" y="13587"/>
                </a:lnTo>
                <a:lnTo>
                  <a:pt x="3327" y="1"/>
                </a:lnTo>
                <a:close/>
              </a:path>
            </a:pathLst>
          </a:custGeom>
          <a:solidFill>
            <a:schemeClr val="accent2"/>
          </a:solidFill>
          <a:ln w="1850" cap="flat" cmpd="sng">
            <a:solidFill>
              <a:srgbClr val="000000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8"/>
          <p:cNvSpPr/>
          <p:nvPr/>
        </p:nvSpPr>
        <p:spPr>
          <a:xfrm>
            <a:off x="325375" y="29765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8"/>
          <p:cNvSpPr/>
          <p:nvPr/>
        </p:nvSpPr>
        <p:spPr>
          <a:xfrm>
            <a:off x="264025" y="228600"/>
            <a:ext cx="8615965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8"/>
          <p:cNvSpPr/>
          <p:nvPr/>
        </p:nvSpPr>
        <p:spPr>
          <a:xfrm>
            <a:off x="292750" y="286952"/>
            <a:ext cx="8554590" cy="4590384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8"/>
          <p:cNvSpPr/>
          <p:nvPr/>
        </p:nvSpPr>
        <p:spPr>
          <a:xfrm>
            <a:off x="392325" y="1136675"/>
            <a:ext cx="8355900" cy="36432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8"/>
          <p:cNvSpPr txBox="1">
            <a:spLocks noGrp="1"/>
          </p:cNvSpPr>
          <p:nvPr>
            <p:ph type="title"/>
          </p:nvPr>
        </p:nvSpPr>
        <p:spPr>
          <a:xfrm>
            <a:off x="1388100" y="1260350"/>
            <a:ext cx="6367800" cy="23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58" name="Google Shape;258;p8"/>
          <p:cNvSpPr/>
          <p:nvPr/>
        </p:nvSpPr>
        <p:spPr>
          <a:xfrm>
            <a:off x="292700" y="267625"/>
            <a:ext cx="8554590" cy="772503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8"/>
          <p:cNvGrpSpPr/>
          <p:nvPr/>
        </p:nvGrpSpPr>
        <p:grpSpPr>
          <a:xfrm>
            <a:off x="7626928" y="530081"/>
            <a:ext cx="998943" cy="275680"/>
            <a:chOff x="7626928" y="530081"/>
            <a:chExt cx="998943" cy="275680"/>
          </a:xfrm>
        </p:grpSpPr>
        <p:sp>
          <p:nvSpPr>
            <p:cNvPr id="260" name="Google Shape;260;p8"/>
            <p:cNvSpPr/>
            <p:nvPr/>
          </p:nvSpPr>
          <p:spPr>
            <a:xfrm>
              <a:off x="8363995" y="543903"/>
              <a:ext cx="261876" cy="26185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8350172" y="530081"/>
              <a:ext cx="261876" cy="26185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8002228" y="543903"/>
              <a:ext cx="261876" cy="26185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7988406" y="530081"/>
              <a:ext cx="261876" cy="26185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7640751" y="543903"/>
              <a:ext cx="262223" cy="261858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7626928" y="530081"/>
              <a:ext cx="261876" cy="26185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7636226" y="539517"/>
              <a:ext cx="243375" cy="24334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7674990" y="661015"/>
              <a:ext cx="165812" cy="58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7997816" y="539517"/>
              <a:ext cx="243375" cy="24334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8359091" y="539350"/>
              <a:ext cx="243375" cy="24334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8"/>
            <p:cNvGrpSpPr/>
            <p:nvPr/>
          </p:nvGrpSpPr>
          <p:grpSpPr>
            <a:xfrm>
              <a:off x="8422314" y="602732"/>
              <a:ext cx="117464" cy="116809"/>
              <a:chOff x="8659614" y="354844"/>
              <a:chExt cx="79179" cy="78750"/>
            </a:xfrm>
          </p:grpSpPr>
          <p:sp>
            <p:nvSpPr>
              <p:cNvPr id="271" name="Google Shape;271;p8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8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3" name="Google Shape;273;p8"/>
            <p:cNvSpPr/>
            <p:nvPr/>
          </p:nvSpPr>
          <p:spPr>
            <a:xfrm>
              <a:off x="8058156" y="599828"/>
              <a:ext cx="122378" cy="12271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1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9"/>
          <p:cNvSpPr/>
          <p:nvPr/>
        </p:nvSpPr>
        <p:spPr>
          <a:xfrm>
            <a:off x="409525" y="607050"/>
            <a:ext cx="8293413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9"/>
          <p:cNvSpPr/>
          <p:nvPr/>
        </p:nvSpPr>
        <p:spPr>
          <a:xfrm>
            <a:off x="264025" y="538000"/>
            <a:ext cx="8377528" cy="4686291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9"/>
          <p:cNvSpPr/>
          <p:nvPr/>
        </p:nvSpPr>
        <p:spPr>
          <a:xfrm>
            <a:off x="315525" y="1383900"/>
            <a:ext cx="8293413" cy="380281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9"/>
          <p:cNvSpPr/>
          <p:nvPr/>
        </p:nvSpPr>
        <p:spPr>
          <a:xfrm>
            <a:off x="264025" y="570750"/>
            <a:ext cx="8344853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" name="Google Shape;279;p9"/>
          <p:cNvGrpSpPr/>
          <p:nvPr/>
        </p:nvGrpSpPr>
        <p:grpSpPr>
          <a:xfrm>
            <a:off x="264033" y="1632752"/>
            <a:ext cx="3143554" cy="3187185"/>
            <a:chOff x="9242575" y="1984987"/>
            <a:chExt cx="3037838" cy="3080001"/>
          </a:xfrm>
        </p:grpSpPr>
        <p:sp>
          <p:nvSpPr>
            <p:cNvPr id="280" name="Google Shape;280;p9"/>
            <p:cNvSpPr/>
            <p:nvPr/>
          </p:nvSpPr>
          <p:spPr>
            <a:xfrm>
              <a:off x="9614337" y="1985018"/>
              <a:ext cx="352375" cy="298649"/>
            </a:xfrm>
            <a:custGeom>
              <a:avLst/>
              <a:gdLst/>
              <a:ahLst/>
              <a:cxnLst/>
              <a:rect l="l" t="t" r="r" b="b"/>
              <a:pathLst>
                <a:path w="9543" h="8088" extrusionOk="0">
                  <a:moveTo>
                    <a:pt x="6020" y="2702"/>
                  </a:moveTo>
                  <a:lnTo>
                    <a:pt x="6020" y="3317"/>
                  </a:lnTo>
                  <a:lnTo>
                    <a:pt x="6635" y="3317"/>
                  </a:lnTo>
                  <a:lnTo>
                    <a:pt x="6635" y="5816"/>
                  </a:lnTo>
                  <a:lnTo>
                    <a:pt x="6020" y="5816"/>
                  </a:lnTo>
                  <a:lnTo>
                    <a:pt x="6020" y="6428"/>
                  </a:lnTo>
                  <a:lnTo>
                    <a:pt x="3523" y="6428"/>
                  </a:lnTo>
                  <a:lnTo>
                    <a:pt x="3523" y="5816"/>
                  </a:lnTo>
                  <a:lnTo>
                    <a:pt x="2908" y="5816"/>
                  </a:lnTo>
                  <a:lnTo>
                    <a:pt x="2908" y="3317"/>
                  </a:lnTo>
                  <a:lnTo>
                    <a:pt x="3523" y="3317"/>
                  </a:lnTo>
                  <a:lnTo>
                    <a:pt x="3523" y="2702"/>
                  </a:lnTo>
                  <a:close/>
                  <a:moveTo>
                    <a:pt x="3317" y="1"/>
                  </a:moveTo>
                  <a:lnTo>
                    <a:pt x="3317" y="614"/>
                  </a:lnTo>
                  <a:lnTo>
                    <a:pt x="2702" y="614"/>
                  </a:lnTo>
                  <a:lnTo>
                    <a:pt x="2702" y="1249"/>
                  </a:lnTo>
                  <a:lnTo>
                    <a:pt x="634" y="1249"/>
                  </a:lnTo>
                  <a:lnTo>
                    <a:pt x="634" y="1862"/>
                  </a:lnTo>
                  <a:lnTo>
                    <a:pt x="1" y="1862"/>
                  </a:lnTo>
                  <a:lnTo>
                    <a:pt x="1" y="8087"/>
                  </a:lnTo>
                  <a:lnTo>
                    <a:pt x="9542" y="8087"/>
                  </a:lnTo>
                  <a:lnTo>
                    <a:pt x="9542" y="1862"/>
                  </a:lnTo>
                  <a:lnTo>
                    <a:pt x="8927" y="1862"/>
                  </a:lnTo>
                  <a:lnTo>
                    <a:pt x="8927" y="1249"/>
                  </a:lnTo>
                  <a:lnTo>
                    <a:pt x="6857" y="1249"/>
                  </a:lnTo>
                  <a:lnTo>
                    <a:pt x="6857" y="614"/>
                  </a:lnTo>
                  <a:lnTo>
                    <a:pt x="6224" y="614"/>
                  </a:lnTo>
                  <a:lnTo>
                    <a:pt x="6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81" name="Google Shape;281;p9"/>
            <p:cNvSpPr/>
            <p:nvPr/>
          </p:nvSpPr>
          <p:spPr>
            <a:xfrm>
              <a:off x="10585280" y="1984987"/>
              <a:ext cx="352412" cy="298723"/>
            </a:xfrm>
            <a:custGeom>
              <a:avLst/>
              <a:gdLst/>
              <a:ahLst/>
              <a:cxnLst/>
              <a:rect l="l" t="t" r="r" b="b"/>
              <a:pathLst>
                <a:path w="9544" h="8090" extrusionOk="0">
                  <a:moveTo>
                    <a:pt x="1230" y="0"/>
                  </a:moveTo>
                  <a:lnTo>
                    <a:pt x="1230" y="634"/>
                  </a:lnTo>
                  <a:lnTo>
                    <a:pt x="618" y="634"/>
                  </a:lnTo>
                  <a:lnTo>
                    <a:pt x="618" y="1249"/>
                  </a:lnTo>
                  <a:lnTo>
                    <a:pt x="1" y="1249"/>
                  </a:lnTo>
                  <a:lnTo>
                    <a:pt x="1" y="4978"/>
                  </a:lnTo>
                  <a:lnTo>
                    <a:pt x="618" y="4978"/>
                  </a:lnTo>
                  <a:lnTo>
                    <a:pt x="618" y="5590"/>
                  </a:lnTo>
                  <a:lnTo>
                    <a:pt x="1249" y="5590"/>
                  </a:lnTo>
                  <a:lnTo>
                    <a:pt x="1249" y="6224"/>
                  </a:lnTo>
                  <a:lnTo>
                    <a:pt x="1866" y="6224"/>
                  </a:lnTo>
                  <a:lnTo>
                    <a:pt x="1866" y="6839"/>
                  </a:lnTo>
                  <a:lnTo>
                    <a:pt x="3112" y="6839"/>
                  </a:lnTo>
                  <a:lnTo>
                    <a:pt x="3112" y="7456"/>
                  </a:lnTo>
                  <a:lnTo>
                    <a:pt x="4344" y="7456"/>
                  </a:lnTo>
                  <a:lnTo>
                    <a:pt x="4344" y="8089"/>
                  </a:lnTo>
                  <a:lnTo>
                    <a:pt x="5182" y="8089"/>
                  </a:lnTo>
                  <a:lnTo>
                    <a:pt x="5182" y="7456"/>
                  </a:lnTo>
                  <a:lnTo>
                    <a:pt x="6432" y="7456"/>
                  </a:lnTo>
                  <a:lnTo>
                    <a:pt x="6432" y="6839"/>
                  </a:lnTo>
                  <a:lnTo>
                    <a:pt x="7678" y="6839"/>
                  </a:lnTo>
                  <a:lnTo>
                    <a:pt x="7678" y="6224"/>
                  </a:lnTo>
                  <a:lnTo>
                    <a:pt x="8293" y="6224"/>
                  </a:lnTo>
                  <a:lnTo>
                    <a:pt x="8293" y="5590"/>
                  </a:lnTo>
                  <a:lnTo>
                    <a:pt x="8927" y="5590"/>
                  </a:lnTo>
                  <a:lnTo>
                    <a:pt x="8927" y="4978"/>
                  </a:lnTo>
                  <a:lnTo>
                    <a:pt x="9544" y="4978"/>
                  </a:lnTo>
                  <a:lnTo>
                    <a:pt x="9544" y="1249"/>
                  </a:lnTo>
                  <a:lnTo>
                    <a:pt x="8927" y="1249"/>
                  </a:lnTo>
                  <a:lnTo>
                    <a:pt x="8927" y="634"/>
                  </a:lnTo>
                  <a:lnTo>
                    <a:pt x="8293" y="634"/>
                  </a:lnTo>
                  <a:lnTo>
                    <a:pt x="8293" y="0"/>
                  </a:lnTo>
                  <a:lnTo>
                    <a:pt x="5797" y="0"/>
                  </a:lnTo>
                  <a:lnTo>
                    <a:pt x="5797" y="634"/>
                  </a:lnTo>
                  <a:lnTo>
                    <a:pt x="5182" y="634"/>
                  </a:lnTo>
                  <a:lnTo>
                    <a:pt x="5182" y="1249"/>
                  </a:lnTo>
                  <a:lnTo>
                    <a:pt x="4344" y="1249"/>
                  </a:lnTo>
                  <a:lnTo>
                    <a:pt x="4344" y="634"/>
                  </a:lnTo>
                  <a:lnTo>
                    <a:pt x="3729" y="634"/>
                  </a:lnTo>
                  <a:lnTo>
                    <a:pt x="3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82" name="Google Shape;282;p9"/>
            <p:cNvSpPr/>
            <p:nvPr/>
          </p:nvSpPr>
          <p:spPr>
            <a:xfrm>
              <a:off x="9614462" y="4239298"/>
              <a:ext cx="352154" cy="352080"/>
            </a:xfrm>
            <a:custGeom>
              <a:avLst/>
              <a:gdLst/>
              <a:ahLst/>
              <a:cxnLst/>
              <a:rect l="l" t="t" r="r" b="b"/>
              <a:pathLst>
                <a:path w="9537" h="9535" extrusionOk="0">
                  <a:moveTo>
                    <a:pt x="5790" y="3110"/>
                  </a:moveTo>
                  <a:lnTo>
                    <a:pt x="5790" y="3722"/>
                  </a:lnTo>
                  <a:lnTo>
                    <a:pt x="6423" y="3722"/>
                  </a:lnTo>
                  <a:lnTo>
                    <a:pt x="6423" y="5792"/>
                  </a:lnTo>
                  <a:lnTo>
                    <a:pt x="5790" y="5792"/>
                  </a:lnTo>
                  <a:lnTo>
                    <a:pt x="5790" y="6425"/>
                  </a:lnTo>
                  <a:lnTo>
                    <a:pt x="3720" y="6425"/>
                  </a:lnTo>
                  <a:lnTo>
                    <a:pt x="3720" y="5810"/>
                  </a:lnTo>
                  <a:lnTo>
                    <a:pt x="3107" y="5810"/>
                  </a:lnTo>
                  <a:lnTo>
                    <a:pt x="3107" y="3743"/>
                  </a:lnTo>
                  <a:lnTo>
                    <a:pt x="3720" y="3743"/>
                  </a:lnTo>
                  <a:lnTo>
                    <a:pt x="3720" y="3110"/>
                  </a:lnTo>
                  <a:close/>
                  <a:moveTo>
                    <a:pt x="4133" y="0"/>
                  </a:moveTo>
                  <a:lnTo>
                    <a:pt x="4133" y="634"/>
                  </a:lnTo>
                  <a:lnTo>
                    <a:pt x="3520" y="634"/>
                  </a:lnTo>
                  <a:lnTo>
                    <a:pt x="3520" y="1249"/>
                  </a:lnTo>
                  <a:lnTo>
                    <a:pt x="2272" y="1249"/>
                  </a:lnTo>
                  <a:lnTo>
                    <a:pt x="2272" y="634"/>
                  </a:lnTo>
                  <a:lnTo>
                    <a:pt x="1249" y="634"/>
                  </a:lnTo>
                  <a:lnTo>
                    <a:pt x="1249" y="1249"/>
                  </a:lnTo>
                  <a:lnTo>
                    <a:pt x="634" y="1249"/>
                  </a:lnTo>
                  <a:lnTo>
                    <a:pt x="634" y="2272"/>
                  </a:lnTo>
                  <a:lnTo>
                    <a:pt x="1249" y="2272"/>
                  </a:lnTo>
                  <a:lnTo>
                    <a:pt x="1249" y="3520"/>
                  </a:lnTo>
                  <a:lnTo>
                    <a:pt x="634" y="3520"/>
                  </a:lnTo>
                  <a:lnTo>
                    <a:pt x="634" y="4133"/>
                  </a:lnTo>
                  <a:lnTo>
                    <a:pt x="0" y="4133"/>
                  </a:lnTo>
                  <a:lnTo>
                    <a:pt x="0" y="5381"/>
                  </a:lnTo>
                  <a:lnTo>
                    <a:pt x="634" y="5381"/>
                  </a:lnTo>
                  <a:lnTo>
                    <a:pt x="634" y="6015"/>
                  </a:lnTo>
                  <a:lnTo>
                    <a:pt x="1249" y="6015"/>
                  </a:lnTo>
                  <a:lnTo>
                    <a:pt x="1249" y="7263"/>
                  </a:lnTo>
                  <a:lnTo>
                    <a:pt x="634" y="7263"/>
                  </a:lnTo>
                  <a:lnTo>
                    <a:pt x="634" y="8286"/>
                  </a:lnTo>
                  <a:lnTo>
                    <a:pt x="1249" y="8286"/>
                  </a:lnTo>
                  <a:lnTo>
                    <a:pt x="1249" y="8901"/>
                  </a:lnTo>
                  <a:lnTo>
                    <a:pt x="2272" y="8901"/>
                  </a:lnTo>
                  <a:lnTo>
                    <a:pt x="2272" y="8286"/>
                  </a:lnTo>
                  <a:lnTo>
                    <a:pt x="3520" y="8286"/>
                  </a:lnTo>
                  <a:lnTo>
                    <a:pt x="3520" y="8901"/>
                  </a:lnTo>
                  <a:lnTo>
                    <a:pt x="4133" y="8901"/>
                  </a:lnTo>
                  <a:lnTo>
                    <a:pt x="4133" y="9535"/>
                  </a:lnTo>
                  <a:lnTo>
                    <a:pt x="5381" y="9535"/>
                  </a:lnTo>
                  <a:lnTo>
                    <a:pt x="5381" y="8901"/>
                  </a:lnTo>
                  <a:lnTo>
                    <a:pt x="6015" y="8901"/>
                  </a:lnTo>
                  <a:lnTo>
                    <a:pt x="6015" y="8286"/>
                  </a:lnTo>
                  <a:lnTo>
                    <a:pt x="7247" y="8286"/>
                  </a:lnTo>
                  <a:lnTo>
                    <a:pt x="7247" y="8901"/>
                  </a:lnTo>
                  <a:lnTo>
                    <a:pt x="8291" y="8901"/>
                  </a:lnTo>
                  <a:lnTo>
                    <a:pt x="8291" y="8286"/>
                  </a:lnTo>
                  <a:lnTo>
                    <a:pt x="8904" y="8286"/>
                  </a:lnTo>
                  <a:lnTo>
                    <a:pt x="8904" y="7242"/>
                  </a:lnTo>
                  <a:lnTo>
                    <a:pt x="8291" y="7242"/>
                  </a:lnTo>
                  <a:lnTo>
                    <a:pt x="8291" y="6012"/>
                  </a:lnTo>
                  <a:lnTo>
                    <a:pt x="8904" y="6012"/>
                  </a:lnTo>
                  <a:lnTo>
                    <a:pt x="8904" y="5402"/>
                  </a:lnTo>
                  <a:lnTo>
                    <a:pt x="9537" y="5402"/>
                  </a:lnTo>
                  <a:lnTo>
                    <a:pt x="9537" y="4154"/>
                  </a:lnTo>
                  <a:lnTo>
                    <a:pt x="8901" y="4154"/>
                  </a:lnTo>
                  <a:lnTo>
                    <a:pt x="8901" y="3520"/>
                  </a:lnTo>
                  <a:lnTo>
                    <a:pt x="8286" y="3520"/>
                  </a:lnTo>
                  <a:lnTo>
                    <a:pt x="8286" y="2272"/>
                  </a:lnTo>
                  <a:lnTo>
                    <a:pt x="8901" y="2272"/>
                  </a:lnTo>
                  <a:lnTo>
                    <a:pt x="8901" y="1249"/>
                  </a:lnTo>
                  <a:lnTo>
                    <a:pt x="8286" y="1249"/>
                  </a:lnTo>
                  <a:lnTo>
                    <a:pt x="8286" y="634"/>
                  </a:lnTo>
                  <a:lnTo>
                    <a:pt x="7263" y="634"/>
                  </a:lnTo>
                  <a:lnTo>
                    <a:pt x="7263" y="1249"/>
                  </a:lnTo>
                  <a:lnTo>
                    <a:pt x="6015" y="1249"/>
                  </a:lnTo>
                  <a:lnTo>
                    <a:pt x="6015" y="634"/>
                  </a:lnTo>
                  <a:lnTo>
                    <a:pt x="5381" y="634"/>
                  </a:lnTo>
                  <a:lnTo>
                    <a:pt x="5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10585390" y="3058168"/>
              <a:ext cx="352228" cy="352228"/>
            </a:xfrm>
            <a:custGeom>
              <a:avLst/>
              <a:gdLst/>
              <a:ahLst/>
              <a:cxnLst/>
              <a:rect l="l" t="t" r="r" b="b"/>
              <a:pathLst>
                <a:path w="9539" h="9539" extrusionOk="0">
                  <a:moveTo>
                    <a:pt x="1868" y="2295"/>
                  </a:moveTo>
                  <a:lnTo>
                    <a:pt x="1866" y="3951"/>
                  </a:lnTo>
                  <a:lnTo>
                    <a:pt x="1230" y="3951"/>
                  </a:lnTo>
                  <a:lnTo>
                    <a:pt x="1230" y="3339"/>
                  </a:lnTo>
                  <a:lnTo>
                    <a:pt x="617" y="3339"/>
                  </a:lnTo>
                  <a:lnTo>
                    <a:pt x="617" y="2295"/>
                  </a:lnTo>
                  <a:close/>
                  <a:moveTo>
                    <a:pt x="8928" y="2295"/>
                  </a:moveTo>
                  <a:lnTo>
                    <a:pt x="8928" y="3339"/>
                  </a:lnTo>
                  <a:lnTo>
                    <a:pt x="8293" y="3339"/>
                  </a:lnTo>
                  <a:lnTo>
                    <a:pt x="8293" y="3951"/>
                  </a:lnTo>
                  <a:lnTo>
                    <a:pt x="7678" y="3951"/>
                  </a:lnTo>
                  <a:lnTo>
                    <a:pt x="7678" y="2295"/>
                  </a:lnTo>
                  <a:close/>
                  <a:moveTo>
                    <a:pt x="1866" y="0"/>
                  </a:moveTo>
                  <a:lnTo>
                    <a:pt x="1866" y="1455"/>
                  </a:lnTo>
                  <a:lnTo>
                    <a:pt x="0" y="1455"/>
                  </a:lnTo>
                  <a:lnTo>
                    <a:pt x="0" y="2079"/>
                  </a:lnTo>
                  <a:lnTo>
                    <a:pt x="0" y="3951"/>
                  </a:lnTo>
                  <a:lnTo>
                    <a:pt x="615" y="3951"/>
                  </a:lnTo>
                  <a:lnTo>
                    <a:pt x="615" y="4566"/>
                  </a:lnTo>
                  <a:lnTo>
                    <a:pt x="1228" y="4566"/>
                  </a:lnTo>
                  <a:lnTo>
                    <a:pt x="1228" y="5200"/>
                  </a:lnTo>
                  <a:lnTo>
                    <a:pt x="1861" y="5200"/>
                  </a:lnTo>
                  <a:lnTo>
                    <a:pt x="1861" y="5815"/>
                  </a:lnTo>
                  <a:lnTo>
                    <a:pt x="2497" y="5815"/>
                  </a:lnTo>
                  <a:lnTo>
                    <a:pt x="2497" y="6427"/>
                  </a:lnTo>
                  <a:lnTo>
                    <a:pt x="3109" y="6427"/>
                  </a:lnTo>
                  <a:lnTo>
                    <a:pt x="3109" y="7042"/>
                  </a:lnTo>
                  <a:lnTo>
                    <a:pt x="3724" y="7042"/>
                  </a:lnTo>
                  <a:lnTo>
                    <a:pt x="3724" y="7676"/>
                  </a:lnTo>
                  <a:lnTo>
                    <a:pt x="2478" y="7676"/>
                  </a:lnTo>
                  <a:lnTo>
                    <a:pt x="2478" y="8288"/>
                  </a:lnTo>
                  <a:lnTo>
                    <a:pt x="1866" y="8288"/>
                  </a:lnTo>
                  <a:lnTo>
                    <a:pt x="1866" y="8915"/>
                  </a:lnTo>
                  <a:lnTo>
                    <a:pt x="1866" y="9539"/>
                  </a:lnTo>
                  <a:lnTo>
                    <a:pt x="7657" y="9539"/>
                  </a:lnTo>
                  <a:lnTo>
                    <a:pt x="7657" y="8293"/>
                  </a:lnTo>
                  <a:lnTo>
                    <a:pt x="7045" y="8293"/>
                  </a:lnTo>
                  <a:lnTo>
                    <a:pt x="7045" y="7678"/>
                  </a:lnTo>
                  <a:lnTo>
                    <a:pt x="5796" y="7678"/>
                  </a:lnTo>
                  <a:lnTo>
                    <a:pt x="5796" y="7045"/>
                  </a:lnTo>
                  <a:lnTo>
                    <a:pt x="6430" y="7045"/>
                  </a:lnTo>
                  <a:lnTo>
                    <a:pt x="6430" y="6430"/>
                  </a:lnTo>
                  <a:lnTo>
                    <a:pt x="7045" y="6430"/>
                  </a:lnTo>
                  <a:lnTo>
                    <a:pt x="7045" y="5817"/>
                  </a:lnTo>
                  <a:lnTo>
                    <a:pt x="7657" y="5817"/>
                  </a:lnTo>
                  <a:lnTo>
                    <a:pt x="7657" y="5200"/>
                  </a:lnTo>
                  <a:lnTo>
                    <a:pt x="8293" y="5200"/>
                  </a:lnTo>
                  <a:lnTo>
                    <a:pt x="8293" y="4566"/>
                  </a:lnTo>
                  <a:lnTo>
                    <a:pt x="8926" y="4566"/>
                  </a:lnTo>
                  <a:lnTo>
                    <a:pt x="8926" y="3951"/>
                  </a:lnTo>
                  <a:lnTo>
                    <a:pt x="9539" y="3951"/>
                  </a:lnTo>
                  <a:lnTo>
                    <a:pt x="9539" y="2079"/>
                  </a:lnTo>
                  <a:lnTo>
                    <a:pt x="9539" y="1453"/>
                  </a:lnTo>
                  <a:lnTo>
                    <a:pt x="7678" y="1453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11556243" y="2058037"/>
              <a:ext cx="352449" cy="198804"/>
            </a:xfrm>
            <a:custGeom>
              <a:avLst/>
              <a:gdLst/>
              <a:ahLst/>
              <a:cxnLst/>
              <a:rect l="l" t="t" r="r" b="b"/>
              <a:pathLst>
                <a:path w="9545" h="5384" extrusionOk="0">
                  <a:moveTo>
                    <a:pt x="1" y="0"/>
                  </a:moveTo>
                  <a:lnTo>
                    <a:pt x="1" y="5384"/>
                  </a:lnTo>
                  <a:lnTo>
                    <a:pt x="9544" y="5384"/>
                  </a:lnTo>
                  <a:lnTo>
                    <a:pt x="9544" y="0"/>
                  </a:lnTo>
                  <a:lnTo>
                    <a:pt x="8911" y="0"/>
                  </a:lnTo>
                  <a:lnTo>
                    <a:pt x="8911" y="615"/>
                  </a:lnTo>
                  <a:lnTo>
                    <a:pt x="8294" y="615"/>
                  </a:lnTo>
                  <a:lnTo>
                    <a:pt x="8294" y="1230"/>
                  </a:lnTo>
                  <a:lnTo>
                    <a:pt x="7681" y="1230"/>
                  </a:lnTo>
                  <a:lnTo>
                    <a:pt x="7681" y="1861"/>
                  </a:lnTo>
                  <a:lnTo>
                    <a:pt x="7066" y="1861"/>
                  </a:lnTo>
                  <a:lnTo>
                    <a:pt x="7066" y="2495"/>
                  </a:lnTo>
                  <a:lnTo>
                    <a:pt x="6022" y="2495"/>
                  </a:lnTo>
                  <a:lnTo>
                    <a:pt x="6022" y="3112"/>
                  </a:lnTo>
                  <a:lnTo>
                    <a:pt x="3523" y="3112"/>
                  </a:lnTo>
                  <a:lnTo>
                    <a:pt x="3523" y="2495"/>
                  </a:lnTo>
                  <a:lnTo>
                    <a:pt x="2479" y="2495"/>
                  </a:lnTo>
                  <a:lnTo>
                    <a:pt x="2479" y="1861"/>
                  </a:lnTo>
                  <a:lnTo>
                    <a:pt x="1866" y="1861"/>
                  </a:lnTo>
                  <a:lnTo>
                    <a:pt x="1866" y="1230"/>
                  </a:lnTo>
                  <a:lnTo>
                    <a:pt x="1249" y="1230"/>
                  </a:lnTo>
                  <a:lnTo>
                    <a:pt x="1249" y="615"/>
                  </a:lnTo>
                  <a:lnTo>
                    <a:pt x="636" y="615"/>
                  </a:lnTo>
                  <a:lnTo>
                    <a:pt x="6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11556243" y="2011845"/>
              <a:ext cx="352449" cy="137730"/>
            </a:xfrm>
            <a:custGeom>
              <a:avLst/>
              <a:gdLst/>
              <a:ahLst/>
              <a:cxnLst/>
              <a:rect l="l" t="t" r="r" b="b"/>
              <a:pathLst>
                <a:path w="9545" h="3730" extrusionOk="0">
                  <a:moveTo>
                    <a:pt x="1" y="1"/>
                  </a:moveTo>
                  <a:lnTo>
                    <a:pt x="1" y="634"/>
                  </a:lnTo>
                  <a:lnTo>
                    <a:pt x="618" y="634"/>
                  </a:lnTo>
                  <a:lnTo>
                    <a:pt x="618" y="1251"/>
                  </a:lnTo>
                  <a:lnTo>
                    <a:pt x="1249" y="1251"/>
                  </a:lnTo>
                  <a:lnTo>
                    <a:pt x="1249" y="1866"/>
                  </a:lnTo>
                  <a:lnTo>
                    <a:pt x="1866" y="1866"/>
                  </a:lnTo>
                  <a:lnTo>
                    <a:pt x="1866" y="2500"/>
                  </a:lnTo>
                  <a:lnTo>
                    <a:pt x="2479" y="2500"/>
                  </a:lnTo>
                  <a:lnTo>
                    <a:pt x="2479" y="3112"/>
                  </a:lnTo>
                  <a:lnTo>
                    <a:pt x="3523" y="3112"/>
                  </a:lnTo>
                  <a:lnTo>
                    <a:pt x="3523" y="3730"/>
                  </a:lnTo>
                  <a:lnTo>
                    <a:pt x="6022" y="3730"/>
                  </a:lnTo>
                  <a:lnTo>
                    <a:pt x="6022" y="3112"/>
                  </a:lnTo>
                  <a:lnTo>
                    <a:pt x="7066" y="3112"/>
                  </a:lnTo>
                  <a:lnTo>
                    <a:pt x="7066" y="2481"/>
                  </a:lnTo>
                  <a:lnTo>
                    <a:pt x="7681" y="2481"/>
                  </a:lnTo>
                  <a:lnTo>
                    <a:pt x="7681" y="1866"/>
                  </a:lnTo>
                  <a:lnTo>
                    <a:pt x="8294" y="1866"/>
                  </a:lnTo>
                  <a:lnTo>
                    <a:pt x="8294" y="1251"/>
                  </a:lnTo>
                  <a:lnTo>
                    <a:pt x="8911" y="1251"/>
                  </a:lnTo>
                  <a:lnTo>
                    <a:pt x="8911" y="634"/>
                  </a:lnTo>
                  <a:lnTo>
                    <a:pt x="9544" y="634"/>
                  </a:lnTo>
                  <a:lnTo>
                    <a:pt x="9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86" name="Google Shape;286;p9"/>
            <p:cNvSpPr txBox="1"/>
            <p:nvPr/>
          </p:nvSpPr>
          <p:spPr>
            <a:xfrm>
              <a:off x="9242575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Gallery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87" name="Google Shape;287;p9"/>
            <p:cNvSpPr txBox="1"/>
            <p:nvPr/>
          </p:nvSpPr>
          <p:spPr>
            <a:xfrm>
              <a:off x="10213538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Favorite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88" name="Google Shape;288;p9"/>
            <p:cNvSpPr txBox="1"/>
            <p:nvPr/>
          </p:nvSpPr>
          <p:spPr>
            <a:xfrm>
              <a:off x="11184513" y="23560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Mail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89" name="Google Shape;289;p9"/>
            <p:cNvSpPr txBox="1"/>
            <p:nvPr/>
          </p:nvSpPr>
          <p:spPr>
            <a:xfrm>
              <a:off x="10213552" y="349213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Games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90" name="Google Shape;290;p9"/>
            <p:cNvSpPr txBox="1"/>
            <p:nvPr/>
          </p:nvSpPr>
          <p:spPr>
            <a:xfrm>
              <a:off x="9242577" y="349213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Folder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9614252" y="3103250"/>
              <a:ext cx="352553" cy="307145"/>
            </a:xfrm>
            <a:custGeom>
              <a:avLst/>
              <a:gdLst/>
              <a:ahLst/>
              <a:cxnLst/>
              <a:rect l="l" t="t" r="r" b="b"/>
              <a:pathLst>
                <a:path w="9542" h="8313" extrusionOk="0">
                  <a:moveTo>
                    <a:pt x="3317" y="1"/>
                  </a:moveTo>
                  <a:lnTo>
                    <a:pt x="3317" y="634"/>
                  </a:lnTo>
                  <a:lnTo>
                    <a:pt x="2704" y="634"/>
                  </a:lnTo>
                  <a:lnTo>
                    <a:pt x="2704" y="1251"/>
                  </a:lnTo>
                  <a:lnTo>
                    <a:pt x="9542" y="1251"/>
                  </a:lnTo>
                  <a:lnTo>
                    <a:pt x="9542" y="634"/>
                  </a:lnTo>
                  <a:lnTo>
                    <a:pt x="8927" y="634"/>
                  </a:lnTo>
                  <a:lnTo>
                    <a:pt x="8927" y="1"/>
                  </a:lnTo>
                  <a:close/>
                  <a:moveTo>
                    <a:pt x="1" y="1864"/>
                  </a:moveTo>
                  <a:lnTo>
                    <a:pt x="1" y="7679"/>
                  </a:lnTo>
                  <a:lnTo>
                    <a:pt x="19" y="7679"/>
                  </a:lnTo>
                  <a:lnTo>
                    <a:pt x="19" y="8296"/>
                  </a:lnTo>
                  <a:lnTo>
                    <a:pt x="2704" y="8296"/>
                  </a:lnTo>
                  <a:lnTo>
                    <a:pt x="2704" y="8312"/>
                  </a:lnTo>
                  <a:lnTo>
                    <a:pt x="9542" y="8312"/>
                  </a:lnTo>
                  <a:lnTo>
                    <a:pt x="9542" y="18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292" name="Google Shape;292;p9"/>
            <p:cNvGrpSpPr/>
            <p:nvPr/>
          </p:nvGrpSpPr>
          <p:grpSpPr>
            <a:xfrm>
              <a:off x="10650232" y="4214437"/>
              <a:ext cx="970244" cy="341914"/>
              <a:chOff x="918887" y="4445900"/>
              <a:chExt cx="676788" cy="238500"/>
            </a:xfrm>
          </p:grpSpPr>
          <p:sp>
            <p:nvSpPr>
              <p:cNvPr id="293" name="Google Shape;293;p9"/>
              <p:cNvSpPr/>
              <p:nvPr/>
            </p:nvSpPr>
            <p:spPr>
              <a:xfrm>
                <a:off x="918887" y="4523675"/>
                <a:ext cx="170975" cy="16072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429" extrusionOk="0">
                    <a:moveTo>
                      <a:pt x="2478" y="618"/>
                    </a:moveTo>
                    <a:lnTo>
                      <a:pt x="2478" y="5184"/>
                    </a:lnTo>
                    <a:lnTo>
                      <a:pt x="1864" y="5184"/>
                    </a:lnTo>
                    <a:lnTo>
                      <a:pt x="1864" y="618"/>
                    </a:lnTo>
                    <a:close/>
                    <a:moveTo>
                      <a:pt x="4977" y="618"/>
                    </a:moveTo>
                    <a:lnTo>
                      <a:pt x="4977" y="5184"/>
                    </a:lnTo>
                    <a:lnTo>
                      <a:pt x="4362" y="5184"/>
                    </a:lnTo>
                    <a:lnTo>
                      <a:pt x="4362" y="618"/>
                    </a:lnTo>
                    <a:close/>
                    <a:moveTo>
                      <a:pt x="0" y="1"/>
                    </a:moveTo>
                    <a:lnTo>
                      <a:pt x="0" y="5815"/>
                    </a:lnTo>
                    <a:lnTo>
                      <a:pt x="613" y="5815"/>
                    </a:lnTo>
                    <a:lnTo>
                      <a:pt x="613" y="6428"/>
                    </a:lnTo>
                    <a:lnTo>
                      <a:pt x="6223" y="6428"/>
                    </a:lnTo>
                    <a:lnTo>
                      <a:pt x="6223" y="5815"/>
                    </a:lnTo>
                    <a:lnTo>
                      <a:pt x="6838" y="5815"/>
                    </a:lnTo>
                    <a:lnTo>
                      <a:pt x="68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294" name="Google Shape;294;p9"/>
              <p:cNvSpPr/>
              <p:nvPr/>
            </p:nvSpPr>
            <p:spPr>
              <a:xfrm>
                <a:off x="1580325" y="4508300"/>
                <a:ext cx="153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616" extrusionOk="0">
                    <a:moveTo>
                      <a:pt x="1" y="1"/>
                    </a:moveTo>
                    <a:lnTo>
                      <a:pt x="1" y="616"/>
                    </a:lnTo>
                    <a:lnTo>
                      <a:pt x="614" y="616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295" name="Google Shape;295;p9"/>
              <p:cNvSpPr/>
              <p:nvPr/>
            </p:nvSpPr>
            <p:spPr>
              <a:xfrm>
                <a:off x="918937" y="4445900"/>
                <a:ext cx="171025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2479" extrusionOk="0">
                    <a:moveTo>
                      <a:pt x="4546" y="636"/>
                    </a:moveTo>
                    <a:lnTo>
                      <a:pt x="4546" y="1251"/>
                    </a:lnTo>
                    <a:lnTo>
                      <a:pt x="2272" y="1251"/>
                    </a:lnTo>
                    <a:lnTo>
                      <a:pt x="2272" y="636"/>
                    </a:lnTo>
                    <a:close/>
                    <a:moveTo>
                      <a:pt x="1660" y="0"/>
                    </a:moveTo>
                    <a:lnTo>
                      <a:pt x="1660" y="624"/>
                    </a:lnTo>
                    <a:lnTo>
                      <a:pt x="1660" y="1251"/>
                    </a:lnTo>
                    <a:lnTo>
                      <a:pt x="616" y="1251"/>
                    </a:lnTo>
                    <a:lnTo>
                      <a:pt x="616" y="1864"/>
                    </a:lnTo>
                    <a:lnTo>
                      <a:pt x="1" y="1864"/>
                    </a:lnTo>
                    <a:lnTo>
                      <a:pt x="1" y="2478"/>
                    </a:lnTo>
                    <a:lnTo>
                      <a:pt x="6841" y="2478"/>
                    </a:lnTo>
                    <a:lnTo>
                      <a:pt x="6841" y="1864"/>
                    </a:lnTo>
                    <a:lnTo>
                      <a:pt x="6228" y="1864"/>
                    </a:lnTo>
                    <a:lnTo>
                      <a:pt x="6228" y="1866"/>
                    </a:lnTo>
                    <a:lnTo>
                      <a:pt x="6221" y="1866"/>
                    </a:lnTo>
                    <a:lnTo>
                      <a:pt x="6221" y="1246"/>
                    </a:lnTo>
                    <a:lnTo>
                      <a:pt x="5177" y="1246"/>
                    </a:lnTo>
                    <a:lnTo>
                      <a:pt x="5177" y="624"/>
                    </a:lnTo>
                    <a:lnTo>
                      <a:pt x="5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  <p:sp>
          <p:nvSpPr>
            <p:cNvPr id="296" name="Google Shape;296;p9"/>
            <p:cNvSpPr txBox="1"/>
            <p:nvPr/>
          </p:nvSpPr>
          <p:spPr>
            <a:xfrm>
              <a:off x="10213552" y="46281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Recycle Bin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297" name="Google Shape;297;p9"/>
            <p:cNvSpPr txBox="1"/>
            <p:nvPr/>
          </p:nvSpPr>
          <p:spPr>
            <a:xfrm>
              <a:off x="9242577" y="4628188"/>
              <a:ext cx="10959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Setting</a:t>
              </a:r>
              <a:endParaRPr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298" name="Google Shape;298;p9"/>
          <p:cNvSpPr/>
          <p:nvPr/>
        </p:nvSpPr>
        <p:spPr>
          <a:xfrm>
            <a:off x="8394425" y="1377063"/>
            <a:ext cx="211028" cy="3810900"/>
          </a:xfrm>
          <a:custGeom>
            <a:avLst/>
            <a:gdLst/>
            <a:ahLst/>
            <a:cxnLst/>
            <a:rect l="l" t="t" r="r" b="b"/>
            <a:pathLst>
              <a:path w="3328" h="59376" extrusionOk="0">
                <a:moveTo>
                  <a:pt x="0" y="1"/>
                </a:moveTo>
                <a:lnTo>
                  <a:pt x="0" y="59376"/>
                </a:lnTo>
                <a:lnTo>
                  <a:pt x="3327" y="59376"/>
                </a:lnTo>
                <a:lnTo>
                  <a:pt x="3327" y="1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2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9"/>
          <p:cNvSpPr txBox="1">
            <a:spLocks noGrp="1"/>
          </p:cNvSpPr>
          <p:nvPr>
            <p:ph type="title"/>
          </p:nvPr>
        </p:nvSpPr>
        <p:spPr>
          <a:xfrm>
            <a:off x="2906725" y="1654163"/>
            <a:ext cx="4340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0" name="Google Shape;300;p9"/>
          <p:cNvSpPr txBox="1">
            <a:spLocks noGrp="1"/>
          </p:cNvSpPr>
          <p:nvPr>
            <p:ph type="subTitle" idx="1"/>
          </p:nvPr>
        </p:nvSpPr>
        <p:spPr>
          <a:xfrm>
            <a:off x="2789575" y="2594713"/>
            <a:ext cx="4575000" cy="10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9"/>
          <p:cNvSpPr/>
          <p:nvPr/>
        </p:nvSpPr>
        <p:spPr>
          <a:xfrm>
            <a:off x="2560933" y="295575"/>
            <a:ext cx="6205102" cy="813157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" name="Google Shape;302;p9"/>
          <p:cNvGrpSpPr/>
          <p:nvPr/>
        </p:nvGrpSpPr>
        <p:grpSpPr>
          <a:xfrm>
            <a:off x="1337225" y="228600"/>
            <a:ext cx="7542730" cy="4734647"/>
            <a:chOff x="1337225" y="228600"/>
            <a:chExt cx="7542730" cy="4734647"/>
          </a:xfrm>
        </p:grpSpPr>
        <p:sp>
          <p:nvSpPr>
            <p:cNvPr id="303" name="Google Shape;303;p9"/>
            <p:cNvSpPr/>
            <p:nvPr/>
          </p:nvSpPr>
          <p:spPr>
            <a:xfrm>
              <a:off x="2560933" y="367600"/>
              <a:ext cx="6319022" cy="459564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1337225" y="228600"/>
              <a:ext cx="7475883" cy="4667991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1387975" y="1108725"/>
              <a:ext cx="7378080" cy="3732574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" name="Google Shape;306;p9"/>
          <p:cNvSpPr/>
          <p:nvPr/>
        </p:nvSpPr>
        <p:spPr>
          <a:xfrm>
            <a:off x="1388050" y="279375"/>
            <a:ext cx="7378080" cy="829356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7" name="Google Shape;307;p9"/>
          <p:cNvGrpSpPr/>
          <p:nvPr/>
        </p:nvGrpSpPr>
        <p:grpSpPr>
          <a:xfrm>
            <a:off x="8162768" y="520550"/>
            <a:ext cx="371030" cy="352532"/>
            <a:chOff x="8497790" y="1685763"/>
            <a:chExt cx="352556" cy="352532"/>
          </a:xfrm>
        </p:grpSpPr>
        <p:sp>
          <p:nvSpPr>
            <p:cNvPr id="308" name="Google Shape;308;p9"/>
            <p:cNvSpPr/>
            <p:nvPr/>
          </p:nvSpPr>
          <p:spPr>
            <a:xfrm>
              <a:off x="8515466" y="170343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8497790" y="16857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8509195" y="1697615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" name="Google Shape;311;p9"/>
            <p:cNvGrpSpPr/>
            <p:nvPr/>
          </p:nvGrpSpPr>
          <p:grpSpPr>
            <a:xfrm>
              <a:off x="8590042" y="1778666"/>
              <a:ext cx="150210" cy="149372"/>
              <a:chOff x="8659614" y="354844"/>
              <a:chExt cx="79179" cy="78750"/>
            </a:xfrm>
          </p:grpSpPr>
          <p:sp>
            <p:nvSpPr>
              <p:cNvPr id="312" name="Google Shape;312;p9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9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0"/>
          <p:cNvSpPr txBox="1">
            <a:spLocks noGrp="1"/>
          </p:cNvSpPr>
          <p:nvPr>
            <p:ph type="title"/>
          </p:nvPr>
        </p:nvSpPr>
        <p:spPr>
          <a:xfrm>
            <a:off x="748625" y="734600"/>
            <a:ext cx="2619600" cy="18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0"/>
          <p:cNvSpPr/>
          <p:nvPr/>
        </p:nvSpPr>
        <p:spPr>
          <a:xfrm>
            <a:off x="124325" y="112075"/>
            <a:ext cx="8897400" cy="4948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" name="Google Shape;317;p10"/>
          <p:cNvGrpSpPr/>
          <p:nvPr/>
        </p:nvGrpSpPr>
        <p:grpSpPr>
          <a:xfrm>
            <a:off x="8726177" y="112072"/>
            <a:ext cx="295549" cy="295524"/>
            <a:chOff x="1567402" y="-55597"/>
            <a:chExt cx="411571" cy="411536"/>
          </a:xfrm>
        </p:grpSpPr>
        <p:sp>
          <p:nvSpPr>
            <p:cNvPr id="318" name="Google Shape;318;p10"/>
            <p:cNvSpPr/>
            <p:nvPr/>
          </p:nvSpPr>
          <p:spPr>
            <a:xfrm>
              <a:off x="1588038" y="-34963"/>
              <a:ext cx="390936" cy="390902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0"/>
            <p:cNvSpPr/>
            <p:nvPr/>
          </p:nvSpPr>
          <p:spPr>
            <a:xfrm>
              <a:off x="1567402" y="-55597"/>
              <a:ext cx="390936" cy="390902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0"/>
            <p:cNvSpPr/>
            <p:nvPr/>
          </p:nvSpPr>
          <p:spPr>
            <a:xfrm>
              <a:off x="1580717" y="-41760"/>
              <a:ext cx="363327" cy="363270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1" name="Google Shape;321;p10"/>
            <p:cNvGrpSpPr/>
            <p:nvPr/>
          </p:nvGrpSpPr>
          <p:grpSpPr>
            <a:xfrm>
              <a:off x="1674681" y="52858"/>
              <a:ext cx="175348" cy="174375"/>
              <a:chOff x="8155617" y="576479"/>
              <a:chExt cx="118199" cy="117559"/>
            </a:xfrm>
          </p:grpSpPr>
          <p:sp>
            <p:nvSpPr>
              <p:cNvPr id="322" name="Google Shape;322;p10"/>
              <p:cNvSpPr/>
              <p:nvPr/>
            </p:nvSpPr>
            <p:spPr>
              <a:xfrm>
                <a:off x="8155617" y="576479"/>
                <a:ext cx="118199" cy="117559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0"/>
              <p:cNvSpPr/>
              <p:nvPr/>
            </p:nvSpPr>
            <p:spPr>
              <a:xfrm>
                <a:off x="8155617" y="576479"/>
                <a:ext cx="118199" cy="117559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ace Grotesk"/>
              <a:buNone/>
              <a:defRPr sz="35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99" name="Google Shape;699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28"/>
          <p:cNvSpPr txBox="1">
            <a:spLocks noGrp="1"/>
          </p:cNvSpPr>
          <p:nvPr>
            <p:ph type="subTitle" idx="1"/>
          </p:nvPr>
        </p:nvSpPr>
        <p:spPr>
          <a:xfrm>
            <a:off x="2420776" y="3555586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Proceed?</a:t>
            </a:r>
            <a:endParaRPr dirty="0"/>
          </a:p>
        </p:txBody>
      </p:sp>
      <p:sp>
        <p:nvSpPr>
          <p:cNvPr id="709" name="Google Shape;709;p28"/>
          <p:cNvSpPr/>
          <p:nvPr/>
        </p:nvSpPr>
        <p:spPr>
          <a:xfrm>
            <a:off x="2569525" y="4082213"/>
            <a:ext cx="1802076" cy="436714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13500032" scaled="0"/>
          </a:gradFill>
          <a:ln w="19050" cap="flat" cmpd="sng">
            <a:solidFill>
              <a:schemeClr val="dk1"/>
            </a:solidFill>
            <a:prstDash val="solid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28"/>
          <p:cNvSpPr/>
          <p:nvPr/>
        </p:nvSpPr>
        <p:spPr>
          <a:xfrm>
            <a:off x="2594368" y="4108664"/>
            <a:ext cx="1751804" cy="386499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28"/>
          <p:cNvSpPr/>
          <p:nvPr/>
        </p:nvSpPr>
        <p:spPr>
          <a:xfrm>
            <a:off x="4772423" y="4082213"/>
            <a:ext cx="1802076" cy="436714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28"/>
          <p:cNvSpPr/>
          <p:nvPr/>
        </p:nvSpPr>
        <p:spPr>
          <a:xfrm>
            <a:off x="4787886" y="4097949"/>
            <a:ext cx="1770097" cy="405845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28"/>
          <p:cNvSpPr/>
          <p:nvPr/>
        </p:nvSpPr>
        <p:spPr>
          <a:xfrm>
            <a:off x="2619797" y="4132420"/>
            <a:ext cx="1699823" cy="341932"/>
          </a:xfrm>
          <a:custGeom>
            <a:avLst/>
            <a:gdLst/>
            <a:ahLst/>
            <a:cxnLst/>
            <a:rect l="l" t="t" r="r" b="b"/>
            <a:pathLst>
              <a:path w="4528" h="4528" extrusionOk="0">
                <a:moveTo>
                  <a:pt x="1" y="1"/>
                </a:moveTo>
                <a:lnTo>
                  <a:pt x="1" y="4527"/>
                </a:lnTo>
                <a:lnTo>
                  <a:pt x="4528" y="4527"/>
                </a:lnTo>
                <a:lnTo>
                  <a:pt x="4528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dot"/>
            <a:miter lim="568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28"/>
          <p:cNvSpPr txBox="1"/>
          <p:nvPr/>
        </p:nvSpPr>
        <p:spPr>
          <a:xfrm>
            <a:off x="2619800" y="3988850"/>
            <a:ext cx="16998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Yes</a:t>
            </a:r>
            <a:r>
              <a:rPr lang="en" sz="26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</a:t>
            </a:r>
            <a:endParaRPr sz="26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15" name="Google Shape;715;p28"/>
          <p:cNvSpPr txBox="1"/>
          <p:nvPr/>
        </p:nvSpPr>
        <p:spPr>
          <a:xfrm>
            <a:off x="4823600" y="3988850"/>
            <a:ext cx="16998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Cancel</a:t>
            </a:r>
            <a:r>
              <a:rPr lang="en" sz="2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</a:t>
            </a:r>
            <a:endParaRPr sz="26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6" name="Google Shape;707;p28"/>
          <p:cNvSpPr txBox="1">
            <a:spLocks/>
          </p:cNvSpPr>
          <p:nvPr/>
        </p:nvSpPr>
        <p:spPr>
          <a:xfrm>
            <a:off x="2145128" y="3158332"/>
            <a:ext cx="3819400" cy="442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pace Grotesk"/>
              <a:buNone/>
              <a:defRPr sz="5200" b="1" i="0" u="none" strike="noStrike" cap="none">
                <a:solidFill>
                  <a:srgbClr val="1919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S </a:t>
            </a:r>
            <a:r>
              <a:rPr lang="en-US" sz="2000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Aswin</a:t>
            </a:r>
            <a:r>
              <a:rPr 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 - 223003014</a:t>
            </a:r>
            <a:endParaRPr lang="en-US" sz="2000" dirty="0">
              <a:solidFill>
                <a:schemeClr val="accent5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Google Shape;707;p28"/>
          <p:cNvSpPr txBox="1">
            <a:spLocks/>
          </p:cNvSpPr>
          <p:nvPr/>
        </p:nvSpPr>
        <p:spPr>
          <a:xfrm>
            <a:off x="1491666" y="299397"/>
            <a:ext cx="4831861" cy="732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pace Grotesk"/>
              <a:buNone/>
              <a:defRPr sz="5200" b="1" i="0" u="none" strike="noStrike" cap="none">
                <a:solidFill>
                  <a:srgbClr val="1919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48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Web Crawler</a:t>
            </a:r>
            <a:br>
              <a:rPr lang="en-US" sz="48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                  </a:t>
            </a:r>
            <a:br>
              <a:rPr lang="en-US" sz="48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                    </a:t>
            </a:r>
            <a:r>
              <a:rPr lang="en-US" sz="14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/>
            </a:r>
            <a:br>
              <a:rPr lang="en-US" sz="14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</a:br>
            <a:endParaRPr lang="en-US" sz="1800" dirty="0">
              <a:solidFill>
                <a:schemeClr val="accent5"/>
              </a:solidFill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7449">
            <a:off x="2627543" y="499373"/>
            <a:ext cx="2854572" cy="2854572"/>
          </a:xfrm>
          <a:prstGeom prst="rect">
            <a:avLst/>
          </a:prstGeom>
        </p:spPr>
      </p:pic>
      <p:sp>
        <p:nvSpPr>
          <p:cNvPr id="13" name="Google Shape;707;p28"/>
          <p:cNvSpPr txBox="1">
            <a:spLocks/>
          </p:cNvSpPr>
          <p:nvPr/>
        </p:nvSpPr>
        <p:spPr>
          <a:xfrm>
            <a:off x="1638025" y="2727758"/>
            <a:ext cx="4833607" cy="442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pace Grotesk"/>
              <a:buNone/>
              <a:defRPr sz="5200" b="1" i="0" u="none" strike="noStrike" cap="none">
                <a:solidFill>
                  <a:srgbClr val="1919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Venkatachalam C</a:t>
            </a:r>
            <a:r>
              <a:rPr lang="en-US" sz="20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- </a:t>
            </a:r>
            <a:r>
              <a:rPr lang="en-US" sz="20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223003107</a:t>
            </a:r>
            <a:endParaRPr lang="en-US" sz="2000" dirty="0">
              <a:solidFill>
                <a:schemeClr val="accent5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44"/>
          <p:cNvSpPr/>
          <p:nvPr/>
        </p:nvSpPr>
        <p:spPr>
          <a:xfrm>
            <a:off x="811806" y="2560456"/>
            <a:ext cx="1510800" cy="524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dot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44"/>
          <p:cNvSpPr/>
          <p:nvPr/>
        </p:nvSpPr>
        <p:spPr>
          <a:xfrm>
            <a:off x="2814988" y="2560456"/>
            <a:ext cx="1510800" cy="524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dot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44"/>
          <p:cNvSpPr/>
          <p:nvPr/>
        </p:nvSpPr>
        <p:spPr>
          <a:xfrm>
            <a:off x="4816538" y="2560456"/>
            <a:ext cx="1510800" cy="524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dot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44"/>
          <p:cNvSpPr/>
          <p:nvPr/>
        </p:nvSpPr>
        <p:spPr>
          <a:xfrm>
            <a:off x="6818088" y="2560456"/>
            <a:ext cx="1510800" cy="524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dot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44"/>
          <p:cNvSpPr txBox="1"/>
          <p:nvPr/>
        </p:nvSpPr>
        <p:spPr>
          <a:xfrm>
            <a:off x="1061675" y="2604256"/>
            <a:ext cx="10110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Step </a:t>
            </a:r>
            <a:r>
              <a:rPr lang="en" sz="1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1</a:t>
            </a:r>
            <a:endParaRPr sz="1800" b="1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84" name="Google Shape;1084;p44"/>
          <p:cNvSpPr txBox="1">
            <a:spLocks noGrp="1"/>
          </p:cNvSpPr>
          <p:nvPr>
            <p:ph type="title"/>
          </p:nvPr>
        </p:nvSpPr>
        <p:spPr>
          <a:xfrm>
            <a:off x="720000" y="362950"/>
            <a:ext cx="549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chemeClr val="lt1"/>
                </a:solidFill>
              </a:rPr>
              <a:t>Working methodology</a:t>
            </a:r>
            <a:endParaRPr sz="3000" dirty="0">
              <a:solidFill>
                <a:schemeClr val="lt1"/>
              </a:solidFill>
            </a:endParaRPr>
          </a:p>
        </p:txBody>
      </p:sp>
      <p:sp>
        <p:nvSpPr>
          <p:cNvPr id="1085" name="Google Shape;1085;p44"/>
          <p:cNvSpPr txBox="1"/>
          <p:nvPr/>
        </p:nvSpPr>
        <p:spPr>
          <a:xfrm>
            <a:off x="6617388" y="1555564"/>
            <a:ext cx="1912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Fetch each URL from the queue and repeat the process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86" name="Google Shape;1086;p44"/>
          <p:cNvSpPr txBox="1"/>
          <p:nvPr/>
        </p:nvSpPr>
        <p:spPr>
          <a:xfrm>
            <a:off x="2614292" y="1753125"/>
            <a:ext cx="1912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A553E"/>
              </a:buClr>
              <a:buSzPts val="1100"/>
              <a:buFont typeface="Arial"/>
              <a:buNone/>
            </a:pPr>
            <a:r>
              <a:rPr lang="en-IN" dirty="0" smtClean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Fetch an Parse those URL’s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88" name="Google Shape;1088;p44"/>
          <p:cNvSpPr txBox="1"/>
          <p:nvPr/>
        </p:nvSpPr>
        <p:spPr>
          <a:xfrm>
            <a:off x="4615838" y="3251537"/>
            <a:ext cx="1912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Extract URL’s they point to and place them in a queue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90" name="Google Shape;1090;p44"/>
          <p:cNvSpPr txBox="1"/>
          <p:nvPr/>
        </p:nvSpPr>
        <p:spPr>
          <a:xfrm>
            <a:off x="611075" y="3178450"/>
            <a:ext cx="1912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Begin with a list of URL’s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091" name="Google Shape;1091;p44"/>
          <p:cNvSpPr txBox="1"/>
          <p:nvPr/>
        </p:nvSpPr>
        <p:spPr>
          <a:xfrm>
            <a:off x="3079592" y="2604256"/>
            <a:ext cx="9816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Step </a:t>
            </a:r>
            <a:r>
              <a:rPr lang="en" sz="1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2</a:t>
            </a:r>
            <a:endParaRPr sz="3400" dirty="0">
              <a:solidFill>
                <a:srgbClr val="E3AACE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092" name="Google Shape;1092;p44"/>
          <p:cNvSpPr txBox="1"/>
          <p:nvPr/>
        </p:nvSpPr>
        <p:spPr>
          <a:xfrm>
            <a:off x="5082808" y="2604256"/>
            <a:ext cx="9816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Step 3</a:t>
            </a:r>
            <a:endParaRPr sz="3400" dirty="0">
              <a:solidFill>
                <a:srgbClr val="E3AACE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093" name="Google Shape;1093;p44"/>
          <p:cNvSpPr txBox="1"/>
          <p:nvPr/>
        </p:nvSpPr>
        <p:spPr>
          <a:xfrm>
            <a:off x="7078675" y="2604256"/>
            <a:ext cx="9963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Step </a:t>
            </a:r>
            <a:r>
              <a:rPr lang="en" sz="1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4</a:t>
            </a:r>
            <a:endParaRPr sz="3400" dirty="0">
              <a:solidFill>
                <a:srgbClr val="E3AACE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cxnSp>
        <p:nvCxnSpPr>
          <p:cNvPr id="1096" name="Google Shape;1096;p44"/>
          <p:cNvCxnSpPr>
            <a:stCxn id="1079" idx="3"/>
            <a:endCxn id="1080" idx="1"/>
          </p:cNvCxnSpPr>
          <p:nvPr/>
        </p:nvCxnSpPr>
        <p:spPr>
          <a:xfrm>
            <a:off x="2322606" y="2822656"/>
            <a:ext cx="492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097" name="Google Shape;1097;p44"/>
          <p:cNvCxnSpPr>
            <a:stCxn id="1080" idx="3"/>
            <a:endCxn id="1081" idx="1"/>
          </p:cNvCxnSpPr>
          <p:nvPr/>
        </p:nvCxnSpPr>
        <p:spPr>
          <a:xfrm>
            <a:off x="4325788" y="2822656"/>
            <a:ext cx="49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098" name="Google Shape;1098;p44"/>
          <p:cNvCxnSpPr>
            <a:stCxn id="1081" idx="3"/>
            <a:endCxn id="1082" idx="1"/>
          </p:cNvCxnSpPr>
          <p:nvPr/>
        </p:nvCxnSpPr>
        <p:spPr>
          <a:xfrm>
            <a:off x="6327338" y="2822656"/>
            <a:ext cx="49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99" name="Google Shape;1099;p44"/>
          <p:cNvSpPr/>
          <p:nvPr/>
        </p:nvSpPr>
        <p:spPr>
          <a:xfrm>
            <a:off x="402900" y="1230900"/>
            <a:ext cx="238600" cy="202250"/>
          </a:xfrm>
          <a:custGeom>
            <a:avLst/>
            <a:gdLst/>
            <a:ahLst/>
            <a:cxnLst/>
            <a:rect l="l" t="t" r="r" b="b"/>
            <a:pathLst>
              <a:path w="9544" h="8090" extrusionOk="0">
                <a:moveTo>
                  <a:pt x="1230" y="0"/>
                </a:moveTo>
                <a:lnTo>
                  <a:pt x="1230" y="634"/>
                </a:lnTo>
                <a:lnTo>
                  <a:pt x="618" y="634"/>
                </a:lnTo>
                <a:lnTo>
                  <a:pt x="618" y="1249"/>
                </a:lnTo>
                <a:lnTo>
                  <a:pt x="1" y="1249"/>
                </a:lnTo>
                <a:lnTo>
                  <a:pt x="1" y="4978"/>
                </a:lnTo>
                <a:lnTo>
                  <a:pt x="618" y="4978"/>
                </a:lnTo>
                <a:lnTo>
                  <a:pt x="618" y="5590"/>
                </a:lnTo>
                <a:lnTo>
                  <a:pt x="1249" y="5590"/>
                </a:lnTo>
                <a:lnTo>
                  <a:pt x="1249" y="6224"/>
                </a:lnTo>
                <a:lnTo>
                  <a:pt x="1866" y="6224"/>
                </a:lnTo>
                <a:lnTo>
                  <a:pt x="1866" y="6839"/>
                </a:lnTo>
                <a:lnTo>
                  <a:pt x="3112" y="6839"/>
                </a:lnTo>
                <a:lnTo>
                  <a:pt x="3112" y="7456"/>
                </a:lnTo>
                <a:lnTo>
                  <a:pt x="4344" y="7456"/>
                </a:lnTo>
                <a:lnTo>
                  <a:pt x="4344" y="8089"/>
                </a:lnTo>
                <a:lnTo>
                  <a:pt x="5182" y="8089"/>
                </a:lnTo>
                <a:lnTo>
                  <a:pt x="5182" y="7456"/>
                </a:lnTo>
                <a:lnTo>
                  <a:pt x="6432" y="7456"/>
                </a:lnTo>
                <a:lnTo>
                  <a:pt x="6432" y="6839"/>
                </a:lnTo>
                <a:lnTo>
                  <a:pt x="7678" y="6839"/>
                </a:lnTo>
                <a:lnTo>
                  <a:pt x="7678" y="6224"/>
                </a:lnTo>
                <a:lnTo>
                  <a:pt x="8293" y="6224"/>
                </a:lnTo>
                <a:lnTo>
                  <a:pt x="8293" y="5590"/>
                </a:lnTo>
                <a:lnTo>
                  <a:pt x="8927" y="5590"/>
                </a:lnTo>
                <a:lnTo>
                  <a:pt x="8927" y="4978"/>
                </a:lnTo>
                <a:lnTo>
                  <a:pt x="9544" y="4978"/>
                </a:lnTo>
                <a:lnTo>
                  <a:pt x="9544" y="1249"/>
                </a:lnTo>
                <a:lnTo>
                  <a:pt x="8927" y="1249"/>
                </a:lnTo>
                <a:lnTo>
                  <a:pt x="8927" y="634"/>
                </a:lnTo>
                <a:lnTo>
                  <a:pt x="8293" y="634"/>
                </a:lnTo>
                <a:lnTo>
                  <a:pt x="8293" y="0"/>
                </a:lnTo>
                <a:lnTo>
                  <a:pt x="5797" y="0"/>
                </a:lnTo>
                <a:lnTo>
                  <a:pt x="5797" y="634"/>
                </a:lnTo>
                <a:lnTo>
                  <a:pt x="5182" y="634"/>
                </a:lnTo>
                <a:lnTo>
                  <a:pt x="5182" y="1249"/>
                </a:lnTo>
                <a:lnTo>
                  <a:pt x="4344" y="1249"/>
                </a:lnTo>
                <a:lnTo>
                  <a:pt x="4344" y="634"/>
                </a:lnTo>
                <a:lnTo>
                  <a:pt x="3729" y="634"/>
                </a:lnTo>
                <a:lnTo>
                  <a:pt x="37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44"/>
          <p:cNvSpPr/>
          <p:nvPr/>
        </p:nvSpPr>
        <p:spPr>
          <a:xfrm>
            <a:off x="402900" y="4504375"/>
            <a:ext cx="238600" cy="202250"/>
          </a:xfrm>
          <a:custGeom>
            <a:avLst/>
            <a:gdLst/>
            <a:ahLst/>
            <a:cxnLst/>
            <a:rect l="l" t="t" r="r" b="b"/>
            <a:pathLst>
              <a:path w="9544" h="8090" extrusionOk="0">
                <a:moveTo>
                  <a:pt x="1230" y="0"/>
                </a:moveTo>
                <a:lnTo>
                  <a:pt x="1230" y="634"/>
                </a:lnTo>
                <a:lnTo>
                  <a:pt x="618" y="634"/>
                </a:lnTo>
                <a:lnTo>
                  <a:pt x="618" y="1249"/>
                </a:lnTo>
                <a:lnTo>
                  <a:pt x="1" y="1249"/>
                </a:lnTo>
                <a:lnTo>
                  <a:pt x="1" y="4978"/>
                </a:lnTo>
                <a:lnTo>
                  <a:pt x="618" y="4978"/>
                </a:lnTo>
                <a:lnTo>
                  <a:pt x="618" y="5590"/>
                </a:lnTo>
                <a:lnTo>
                  <a:pt x="1249" y="5590"/>
                </a:lnTo>
                <a:lnTo>
                  <a:pt x="1249" y="6224"/>
                </a:lnTo>
                <a:lnTo>
                  <a:pt x="1866" y="6224"/>
                </a:lnTo>
                <a:lnTo>
                  <a:pt x="1866" y="6839"/>
                </a:lnTo>
                <a:lnTo>
                  <a:pt x="3112" y="6839"/>
                </a:lnTo>
                <a:lnTo>
                  <a:pt x="3112" y="7456"/>
                </a:lnTo>
                <a:lnTo>
                  <a:pt x="4344" y="7456"/>
                </a:lnTo>
                <a:lnTo>
                  <a:pt x="4344" y="8089"/>
                </a:lnTo>
                <a:lnTo>
                  <a:pt x="5182" y="8089"/>
                </a:lnTo>
                <a:lnTo>
                  <a:pt x="5182" y="7456"/>
                </a:lnTo>
                <a:lnTo>
                  <a:pt x="6432" y="7456"/>
                </a:lnTo>
                <a:lnTo>
                  <a:pt x="6432" y="6839"/>
                </a:lnTo>
                <a:lnTo>
                  <a:pt x="7678" y="6839"/>
                </a:lnTo>
                <a:lnTo>
                  <a:pt x="7678" y="6224"/>
                </a:lnTo>
                <a:lnTo>
                  <a:pt x="8293" y="6224"/>
                </a:lnTo>
                <a:lnTo>
                  <a:pt x="8293" y="5590"/>
                </a:lnTo>
                <a:lnTo>
                  <a:pt x="8927" y="5590"/>
                </a:lnTo>
                <a:lnTo>
                  <a:pt x="8927" y="4978"/>
                </a:lnTo>
                <a:lnTo>
                  <a:pt x="9544" y="4978"/>
                </a:lnTo>
                <a:lnTo>
                  <a:pt x="9544" y="1249"/>
                </a:lnTo>
                <a:lnTo>
                  <a:pt x="8927" y="1249"/>
                </a:lnTo>
                <a:lnTo>
                  <a:pt x="8927" y="634"/>
                </a:lnTo>
                <a:lnTo>
                  <a:pt x="8293" y="634"/>
                </a:lnTo>
                <a:lnTo>
                  <a:pt x="8293" y="0"/>
                </a:lnTo>
                <a:lnTo>
                  <a:pt x="5797" y="0"/>
                </a:lnTo>
                <a:lnTo>
                  <a:pt x="5797" y="634"/>
                </a:lnTo>
                <a:lnTo>
                  <a:pt x="5182" y="634"/>
                </a:lnTo>
                <a:lnTo>
                  <a:pt x="5182" y="1249"/>
                </a:lnTo>
                <a:lnTo>
                  <a:pt x="4344" y="1249"/>
                </a:lnTo>
                <a:lnTo>
                  <a:pt x="4344" y="634"/>
                </a:lnTo>
                <a:lnTo>
                  <a:pt x="3729" y="634"/>
                </a:lnTo>
                <a:lnTo>
                  <a:pt x="372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44"/>
          <p:cNvSpPr/>
          <p:nvPr/>
        </p:nvSpPr>
        <p:spPr>
          <a:xfrm>
            <a:off x="8495500" y="1230900"/>
            <a:ext cx="238600" cy="202250"/>
          </a:xfrm>
          <a:custGeom>
            <a:avLst/>
            <a:gdLst/>
            <a:ahLst/>
            <a:cxnLst/>
            <a:rect l="l" t="t" r="r" b="b"/>
            <a:pathLst>
              <a:path w="9544" h="8090" extrusionOk="0">
                <a:moveTo>
                  <a:pt x="1230" y="0"/>
                </a:moveTo>
                <a:lnTo>
                  <a:pt x="1230" y="634"/>
                </a:lnTo>
                <a:lnTo>
                  <a:pt x="618" y="634"/>
                </a:lnTo>
                <a:lnTo>
                  <a:pt x="618" y="1249"/>
                </a:lnTo>
                <a:lnTo>
                  <a:pt x="1" y="1249"/>
                </a:lnTo>
                <a:lnTo>
                  <a:pt x="1" y="4978"/>
                </a:lnTo>
                <a:lnTo>
                  <a:pt x="618" y="4978"/>
                </a:lnTo>
                <a:lnTo>
                  <a:pt x="618" y="5590"/>
                </a:lnTo>
                <a:lnTo>
                  <a:pt x="1249" y="5590"/>
                </a:lnTo>
                <a:lnTo>
                  <a:pt x="1249" y="6224"/>
                </a:lnTo>
                <a:lnTo>
                  <a:pt x="1866" y="6224"/>
                </a:lnTo>
                <a:lnTo>
                  <a:pt x="1866" y="6839"/>
                </a:lnTo>
                <a:lnTo>
                  <a:pt x="3112" y="6839"/>
                </a:lnTo>
                <a:lnTo>
                  <a:pt x="3112" y="7456"/>
                </a:lnTo>
                <a:lnTo>
                  <a:pt x="4344" y="7456"/>
                </a:lnTo>
                <a:lnTo>
                  <a:pt x="4344" y="8089"/>
                </a:lnTo>
                <a:lnTo>
                  <a:pt x="5182" y="8089"/>
                </a:lnTo>
                <a:lnTo>
                  <a:pt x="5182" y="7456"/>
                </a:lnTo>
                <a:lnTo>
                  <a:pt x="6432" y="7456"/>
                </a:lnTo>
                <a:lnTo>
                  <a:pt x="6432" y="6839"/>
                </a:lnTo>
                <a:lnTo>
                  <a:pt x="7678" y="6839"/>
                </a:lnTo>
                <a:lnTo>
                  <a:pt x="7678" y="6224"/>
                </a:lnTo>
                <a:lnTo>
                  <a:pt x="8293" y="6224"/>
                </a:lnTo>
                <a:lnTo>
                  <a:pt x="8293" y="5590"/>
                </a:lnTo>
                <a:lnTo>
                  <a:pt x="8927" y="5590"/>
                </a:lnTo>
                <a:lnTo>
                  <a:pt x="8927" y="4978"/>
                </a:lnTo>
                <a:lnTo>
                  <a:pt x="9544" y="4978"/>
                </a:lnTo>
                <a:lnTo>
                  <a:pt x="9544" y="1249"/>
                </a:lnTo>
                <a:lnTo>
                  <a:pt x="8927" y="1249"/>
                </a:lnTo>
                <a:lnTo>
                  <a:pt x="8927" y="634"/>
                </a:lnTo>
                <a:lnTo>
                  <a:pt x="8293" y="634"/>
                </a:lnTo>
                <a:lnTo>
                  <a:pt x="8293" y="0"/>
                </a:lnTo>
                <a:lnTo>
                  <a:pt x="5797" y="0"/>
                </a:lnTo>
                <a:lnTo>
                  <a:pt x="5797" y="634"/>
                </a:lnTo>
                <a:lnTo>
                  <a:pt x="5182" y="634"/>
                </a:lnTo>
                <a:lnTo>
                  <a:pt x="5182" y="1249"/>
                </a:lnTo>
                <a:lnTo>
                  <a:pt x="4344" y="1249"/>
                </a:lnTo>
                <a:lnTo>
                  <a:pt x="4344" y="634"/>
                </a:lnTo>
                <a:lnTo>
                  <a:pt x="3729" y="634"/>
                </a:lnTo>
                <a:lnTo>
                  <a:pt x="372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44"/>
          <p:cNvSpPr/>
          <p:nvPr/>
        </p:nvSpPr>
        <p:spPr>
          <a:xfrm>
            <a:off x="8495500" y="4504375"/>
            <a:ext cx="238600" cy="202250"/>
          </a:xfrm>
          <a:custGeom>
            <a:avLst/>
            <a:gdLst/>
            <a:ahLst/>
            <a:cxnLst/>
            <a:rect l="l" t="t" r="r" b="b"/>
            <a:pathLst>
              <a:path w="9544" h="8090" extrusionOk="0">
                <a:moveTo>
                  <a:pt x="1230" y="0"/>
                </a:moveTo>
                <a:lnTo>
                  <a:pt x="1230" y="634"/>
                </a:lnTo>
                <a:lnTo>
                  <a:pt x="618" y="634"/>
                </a:lnTo>
                <a:lnTo>
                  <a:pt x="618" y="1249"/>
                </a:lnTo>
                <a:lnTo>
                  <a:pt x="1" y="1249"/>
                </a:lnTo>
                <a:lnTo>
                  <a:pt x="1" y="4978"/>
                </a:lnTo>
                <a:lnTo>
                  <a:pt x="618" y="4978"/>
                </a:lnTo>
                <a:lnTo>
                  <a:pt x="618" y="5590"/>
                </a:lnTo>
                <a:lnTo>
                  <a:pt x="1249" y="5590"/>
                </a:lnTo>
                <a:lnTo>
                  <a:pt x="1249" y="6224"/>
                </a:lnTo>
                <a:lnTo>
                  <a:pt x="1866" y="6224"/>
                </a:lnTo>
                <a:lnTo>
                  <a:pt x="1866" y="6839"/>
                </a:lnTo>
                <a:lnTo>
                  <a:pt x="3112" y="6839"/>
                </a:lnTo>
                <a:lnTo>
                  <a:pt x="3112" y="7456"/>
                </a:lnTo>
                <a:lnTo>
                  <a:pt x="4344" y="7456"/>
                </a:lnTo>
                <a:lnTo>
                  <a:pt x="4344" y="8089"/>
                </a:lnTo>
                <a:lnTo>
                  <a:pt x="5182" y="8089"/>
                </a:lnTo>
                <a:lnTo>
                  <a:pt x="5182" y="7456"/>
                </a:lnTo>
                <a:lnTo>
                  <a:pt x="6432" y="7456"/>
                </a:lnTo>
                <a:lnTo>
                  <a:pt x="6432" y="6839"/>
                </a:lnTo>
                <a:lnTo>
                  <a:pt x="7678" y="6839"/>
                </a:lnTo>
                <a:lnTo>
                  <a:pt x="7678" y="6224"/>
                </a:lnTo>
                <a:lnTo>
                  <a:pt x="8293" y="6224"/>
                </a:lnTo>
                <a:lnTo>
                  <a:pt x="8293" y="5590"/>
                </a:lnTo>
                <a:lnTo>
                  <a:pt x="8927" y="5590"/>
                </a:lnTo>
                <a:lnTo>
                  <a:pt x="8927" y="4978"/>
                </a:lnTo>
                <a:lnTo>
                  <a:pt x="9544" y="4978"/>
                </a:lnTo>
                <a:lnTo>
                  <a:pt x="9544" y="1249"/>
                </a:lnTo>
                <a:lnTo>
                  <a:pt x="8927" y="1249"/>
                </a:lnTo>
                <a:lnTo>
                  <a:pt x="8927" y="634"/>
                </a:lnTo>
                <a:lnTo>
                  <a:pt x="8293" y="634"/>
                </a:lnTo>
                <a:lnTo>
                  <a:pt x="8293" y="0"/>
                </a:lnTo>
                <a:lnTo>
                  <a:pt x="5797" y="0"/>
                </a:lnTo>
                <a:lnTo>
                  <a:pt x="5797" y="634"/>
                </a:lnTo>
                <a:lnTo>
                  <a:pt x="5182" y="634"/>
                </a:lnTo>
                <a:lnTo>
                  <a:pt x="5182" y="1249"/>
                </a:lnTo>
                <a:lnTo>
                  <a:pt x="4344" y="1249"/>
                </a:lnTo>
                <a:lnTo>
                  <a:pt x="4344" y="634"/>
                </a:lnTo>
                <a:lnTo>
                  <a:pt x="3729" y="634"/>
                </a:lnTo>
                <a:lnTo>
                  <a:pt x="37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43"/>
          <p:cNvSpPr txBox="1">
            <a:spLocks noGrp="1"/>
          </p:cNvSpPr>
          <p:nvPr>
            <p:ph type="title"/>
          </p:nvPr>
        </p:nvSpPr>
        <p:spPr>
          <a:xfrm>
            <a:off x="1385741" y="1589542"/>
            <a:ext cx="6367800" cy="23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Output</a:t>
            </a:r>
            <a:endParaRPr dirty="0"/>
          </a:p>
        </p:txBody>
      </p:sp>
      <p:grpSp>
        <p:nvGrpSpPr>
          <p:cNvPr id="1056" name="Google Shape;1056;p43"/>
          <p:cNvGrpSpPr/>
          <p:nvPr/>
        </p:nvGrpSpPr>
        <p:grpSpPr>
          <a:xfrm>
            <a:off x="2325150" y="3998725"/>
            <a:ext cx="4493700" cy="472800"/>
            <a:chOff x="2325150" y="3998725"/>
            <a:chExt cx="4493700" cy="472800"/>
          </a:xfrm>
        </p:grpSpPr>
        <p:sp>
          <p:nvSpPr>
            <p:cNvPr id="1057" name="Google Shape;1057;p43"/>
            <p:cNvSpPr/>
            <p:nvPr/>
          </p:nvSpPr>
          <p:spPr>
            <a:xfrm>
              <a:off x="2332091" y="4008469"/>
              <a:ext cx="4475100" cy="109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3"/>
            <p:cNvSpPr/>
            <p:nvPr/>
          </p:nvSpPr>
          <p:spPr>
            <a:xfrm>
              <a:off x="2325150" y="3998725"/>
              <a:ext cx="4493700" cy="4728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3"/>
            <p:cNvSpPr/>
            <p:nvPr/>
          </p:nvSpPr>
          <p:spPr>
            <a:xfrm>
              <a:off x="2380766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3"/>
            <p:cNvSpPr/>
            <p:nvPr/>
          </p:nvSpPr>
          <p:spPr>
            <a:xfrm>
              <a:off x="2631037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2881309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3137120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3387392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3637663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3893430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4143701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3"/>
            <p:cNvSpPr/>
            <p:nvPr/>
          </p:nvSpPr>
          <p:spPr>
            <a:xfrm>
              <a:off x="4393973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3"/>
            <p:cNvSpPr/>
            <p:nvPr/>
          </p:nvSpPr>
          <p:spPr>
            <a:xfrm>
              <a:off x="4649784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3"/>
            <p:cNvSpPr/>
            <p:nvPr/>
          </p:nvSpPr>
          <p:spPr>
            <a:xfrm>
              <a:off x="4900055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5150327" y="4065442"/>
              <a:ext cx="194700" cy="344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1" name="Google Shape;1071;p43"/>
          <p:cNvSpPr/>
          <p:nvPr/>
        </p:nvSpPr>
        <p:spPr>
          <a:xfrm>
            <a:off x="481700" y="1260350"/>
            <a:ext cx="478799" cy="405855"/>
          </a:xfrm>
          <a:custGeom>
            <a:avLst/>
            <a:gdLst/>
            <a:ahLst/>
            <a:cxnLst/>
            <a:rect l="l" t="t" r="r" b="b"/>
            <a:pathLst>
              <a:path w="9544" h="8090" extrusionOk="0">
                <a:moveTo>
                  <a:pt x="1230" y="0"/>
                </a:moveTo>
                <a:lnTo>
                  <a:pt x="1230" y="634"/>
                </a:lnTo>
                <a:lnTo>
                  <a:pt x="618" y="634"/>
                </a:lnTo>
                <a:lnTo>
                  <a:pt x="618" y="1249"/>
                </a:lnTo>
                <a:lnTo>
                  <a:pt x="1" y="1249"/>
                </a:lnTo>
                <a:lnTo>
                  <a:pt x="1" y="4978"/>
                </a:lnTo>
                <a:lnTo>
                  <a:pt x="618" y="4978"/>
                </a:lnTo>
                <a:lnTo>
                  <a:pt x="618" y="5590"/>
                </a:lnTo>
                <a:lnTo>
                  <a:pt x="1249" y="5590"/>
                </a:lnTo>
                <a:lnTo>
                  <a:pt x="1249" y="6224"/>
                </a:lnTo>
                <a:lnTo>
                  <a:pt x="1866" y="6224"/>
                </a:lnTo>
                <a:lnTo>
                  <a:pt x="1866" y="6839"/>
                </a:lnTo>
                <a:lnTo>
                  <a:pt x="3112" y="6839"/>
                </a:lnTo>
                <a:lnTo>
                  <a:pt x="3112" y="7456"/>
                </a:lnTo>
                <a:lnTo>
                  <a:pt x="4344" y="7456"/>
                </a:lnTo>
                <a:lnTo>
                  <a:pt x="4344" y="8089"/>
                </a:lnTo>
                <a:lnTo>
                  <a:pt x="5182" y="8089"/>
                </a:lnTo>
                <a:lnTo>
                  <a:pt x="5182" y="7456"/>
                </a:lnTo>
                <a:lnTo>
                  <a:pt x="6432" y="7456"/>
                </a:lnTo>
                <a:lnTo>
                  <a:pt x="6432" y="6839"/>
                </a:lnTo>
                <a:lnTo>
                  <a:pt x="7678" y="6839"/>
                </a:lnTo>
                <a:lnTo>
                  <a:pt x="7678" y="6224"/>
                </a:lnTo>
                <a:lnTo>
                  <a:pt x="8293" y="6224"/>
                </a:lnTo>
                <a:lnTo>
                  <a:pt x="8293" y="5590"/>
                </a:lnTo>
                <a:lnTo>
                  <a:pt x="8927" y="5590"/>
                </a:lnTo>
                <a:lnTo>
                  <a:pt x="8927" y="4978"/>
                </a:lnTo>
                <a:lnTo>
                  <a:pt x="9544" y="4978"/>
                </a:lnTo>
                <a:lnTo>
                  <a:pt x="9544" y="1249"/>
                </a:lnTo>
                <a:lnTo>
                  <a:pt x="8927" y="1249"/>
                </a:lnTo>
                <a:lnTo>
                  <a:pt x="8927" y="634"/>
                </a:lnTo>
                <a:lnTo>
                  <a:pt x="8293" y="634"/>
                </a:lnTo>
                <a:lnTo>
                  <a:pt x="8293" y="0"/>
                </a:lnTo>
                <a:lnTo>
                  <a:pt x="5797" y="0"/>
                </a:lnTo>
                <a:lnTo>
                  <a:pt x="5797" y="634"/>
                </a:lnTo>
                <a:lnTo>
                  <a:pt x="5182" y="634"/>
                </a:lnTo>
                <a:lnTo>
                  <a:pt x="5182" y="1249"/>
                </a:lnTo>
                <a:lnTo>
                  <a:pt x="4344" y="1249"/>
                </a:lnTo>
                <a:lnTo>
                  <a:pt x="4344" y="634"/>
                </a:lnTo>
                <a:lnTo>
                  <a:pt x="3729" y="634"/>
                </a:lnTo>
                <a:lnTo>
                  <a:pt x="37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3"/>
          <p:cNvSpPr/>
          <p:nvPr/>
        </p:nvSpPr>
        <p:spPr>
          <a:xfrm>
            <a:off x="8269938" y="1214438"/>
            <a:ext cx="405927" cy="405842"/>
          </a:xfrm>
          <a:custGeom>
            <a:avLst/>
            <a:gdLst/>
            <a:ahLst/>
            <a:cxnLst/>
            <a:rect l="l" t="t" r="r" b="b"/>
            <a:pathLst>
              <a:path w="9540" h="9538" extrusionOk="0">
                <a:moveTo>
                  <a:pt x="3317" y="2706"/>
                </a:moveTo>
                <a:lnTo>
                  <a:pt x="3317" y="3319"/>
                </a:lnTo>
                <a:lnTo>
                  <a:pt x="3932" y="3319"/>
                </a:lnTo>
                <a:lnTo>
                  <a:pt x="3932" y="4567"/>
                </a:lnTo>
                <a:lnTo>
                  <a:pt x="3317" y="4567"/>
                </a:lnTo>
                <a:lnTo>
                  <a:pt x="3317" y="3319"/>
                </a:lnTo>
                <a:lnTo>
                  <a:pt x="2071" y="3319"/>
                </a:lnTo>
                <a:lnTo>
                  <a:pt x="2071" y="4567"/>
                </a:lnTo>
                <a:lnTo>
                  <a:pt x="1456" y="4567"/>
                </a:lnTo>
                <a:lnTo>
                  <a:pt x="1456" y="3319"/>
                </a:lnTo>
                <a:lnTo>
                  <a:pt x="2071" y="3319"/>
                </a:lnTo>
                <a:lnTo>
                  <a:pt x="2071" y="2706"/>
                </a:lnTo>
                <a:close/>
                <a:moveTo>
                  <a:pt x="7475" y="2706"/>
                </a:moveTo>
                <a:lnTo>
                  <a:pt x="7475" y="3319"/>
                </a:lnTo>
                <a:lnTo>
                  <a:pt x="8087" y="3319"/>
                </a:lnTo>
                <a:lnTo>
                  <a:pt x="8087" y="4567"/>
                </a:lnTo>
                <a:lnTo>
                  <a:pt x="7475" y="4567"/>
                </a:lnTo>
                <a:lnTo>
                  <a:pt x="7475" y="3319"/>
                </a:lnTo>
                <a:lnTo>
                  <a:pt x="6226" y="3319"/>
                </a:lnTo>
                <a:lnTo>
                  <a:pt x="6226" y="4567"/>
                </a:lnTo>
                <a:lnTo>
                  <a:pt x="5611" y="4567"/>
                </a:lnTo>
                <a:lnTo>
                  <a:pt x="5611" y="3319"/>
                </a:lnTo>
                <a:lnTo>
                  <a:pt x="6226" y="3319"/>
                </a:lnTo>
                <a:lnTo>
                  <a:pt x="6226" y="2706"/>
                </a:lnTo>
                <a:close/>
                <a:moveTo>
                  <a:pt x="7045" y="5182"/>
                </a:moveTo>
                <a:lnTo>
                  <a:pt x="7045" y="5808"/>
                </a:lnTo>
                <a:lnTo>
                  <a:pt x="7045" y="7064"/>
                </a:lnTo>
                <a:lnTo>
                  <a:pt x="6433" y="7064"/>
                </a:lnTo>
                <a:lnTo>
                  <a:pt x="6433" y="7676"/>
                </a:lnTo>
                <a:lnTo>
                  <a:pt x="5799" y="7676"/>
                </a:lnTo>
                <a:lnTo>
                  <a:pt x="5799" y="8289"/>
                </a:lnTo>
                <a:lnTo>
                  <a:pt x="3727" y="8289"/>
                </a:lnTo>
                <a:lnTo>
                  <a:pt x="3727" y="7676"/>
                </a:lnTo>
                <a:lnTo>
                  <a:pt x="3115" y="7676"/>
                </a:lnTo>
                <a:lnTo>
                  <a:pt x="3115" y="7064"/>
                </a:lnTo>
                <a:lnTo>
                  <a:pt x="2479" y="7064"/>
                </a:lnTo>
                <a:lnTo>
                  <a:pt x="2479" y="5808"/>
                </a:lnTo>
                <a:lnTo>
                  <a:pt x="2479" y="5182"/>
                </a:lnTo>
                <a:close/>
                <a:moveTo>
                  <a:pt x="2911" y="1"/>
                </a:moveTo>
                <a:lnTo>
                  <a:pt x="2911" y="634"/>
                </a:lnTo>
                <a:lnTo>
                  <a:pt x="1864" y="634"/>
                </a:lnTo>
                <a:lnTo>
                  <a:pt x="1864" y="1249"/>
                </a:lnTo>
                <a:lnTo>
                  <a:pt x="1249" y="1249"/>
                </a:lnTo>
                <a:lnTo>
                  <a:pt x="1249" y="1862"/>
                </a:lnTo>
                <a:lnTo>
                  <a:pt x="634" y="1862"/>
                </a:lnTo>
                <a:lnTo>
                  <a:pt x="634" y="2906"/>
                </a:lnTo>
                <a:lnTo>
                  <a:pt x="1" y="2906"/>
                </a:lnTo>
                <a:lnTo>
                  <a:pt x="1" y="6632"/>
                </a:lnTo>
                <a:lnTo>
                  <a:pt x="634" y="6632"/>
                </a:lnTo>
                <a:lnTo>
                  <a:pt x="634" y="7676"/>
                </a:lnTo>
                <a:lnTo>
                  <a:pt x="1249" y="7676"/>
                </a:lnTo>
                <a:lnTo>
                  <a:pt x="1249" y="7881"/>
                </a:lnTo>
                <a:lnTo>
                  <a:pt x="1249" y="8289"/>
                </a:lnTo>
                <a:lnTo>
                  <a:pt x="1864" y="8289"/>
                </a:lnTo>
                <a:lnTo>
                  <a:pt x="1864" y="8493"/>
                </a:lnTo>
                <a:lnTo>
                  <a:pt x="1864" y="8904"/>
                </a:lnTo>
                <a:lnTo>
                  <a:pt x="2908" y="8904"/>
                </a:lnTo>
                <a:lnTo>
                  <a:pt x="2908" y="9115"/>
                </a:lnTo>
                <a:lnTo>
                  <a:pt x="2908" y="9537"/>
                </a:lnTo>
                <a:lnTo>
                  <a:pt x="6632" y="9537"/>
                </a:lnTo>
                <a:lnTo>
                  <a:pt x="6632" y="9111"/>
                </a:lnTo>
                <a:lnTo>
                  <a:pt x="6632" y="8906"/>
                </a:lnTo>
                <a:lnTo>
                  <a:pt x="7676" y="8906"/>
                </a:lnTo>
                <a:lnTo>
                  <a:pt x="7676" y="8496"/>
                </a:lnTo>
                <a:lnTo>
                  <a:pt x="7676" y="8294"/>
                </a:lnTo>
                <a:lnTo>
                  <a:pt x="8291" y="8294"/>
                </a:lnTo>
                <a:lnTo>
                  <a:pt x="8291" y="7883"/>
                </a:lnTo>
                <a:lnTo>
                  <a:pt x="8291" y="7679"/>
                </a:lnTo>
                <a:lnTo>
                  <a:pt x="8904" y="7679"/>
                </a:lnTo>
                <a:lnTo>
                  <a:pt x="8904" y="6635"/>
                </a:lnTo>
                <a:lnTo>
                  <a:pt x="9129" y="6635"/>
                </a:lnTo>
                <a:lnTo>
                  <a:pt x="9129" y="6653"/>
                </a:lnTo>
                <a:lnTo>
                  <a:pt x="9540" y="6653"/>
                </a:lnTo>
                <a:lnTo>
                  <a:pt x="9540" y="2906"/>
                </a:lnTo>
                <a:lnTo>
                  <a:pt x="8909" y="2906"/>
                </a:lnTo>
                <a:lnTo>
                  <a:pt x="8909" y="1866"/>
                </a:lnTo>
                <a:lnTo>
                  <a:pt x="8294" y="1866"/>
                </a:lnTo>
                <a:lnTo>
                  <a:pt x="8294" y="1251"/>
                </a:lnTo>
                <a:lnTo>
                  <a:pt x="7679" y="1251"/>
                </a:lnTo>
                <a:lnTo>
                  <a:pt x="7679" y="639"/>
                </a:lnTo>
                <a:lnTo>
                  <a:pt x="6635" y="639"/>
                </a:lnTo>
                <a:lnTo>
                  <a:pt x="663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43"/>
          <p:cNvSpPr/>
          <p:nvPr/>
        </p:nvSpPr>
        <p:spPr>
          <a:xfrm>
            <a:off x="481700" y="4209275"/>
            <a:ext cx="478801" cy="478801"/>
          </a:xfrm>
          <a:custGeom>
            <a:avLst/>
            <a:gdLst/>
            <a:ahLst/>
            <a:cxnLst/>
            <a:rect l="l" t="t" r="r" b="b"/>
            <a:pathLst>
              <a:path w="9545" h="9545" extrusionOk="0">
                <a:moveTo>
                  <a:pt x="4345" y="1"/>
                </a:moveTo>
                <a:lnTo>
                  <a:pt x="4345" y="616"/>
                </a:lnTo>
                <a:lnTo>
                  <a:pt x="3727" y="616"/>
                </a:lnTo>
                <a:lnTo>
                  <a:pt x="3727" y="1660"/>
                </a:lnTo>
                <a:lnTo>
                  <a:pt x="3112" y="1660"/>
                </a:lnTo>
                <a:lnTo>
                  <a:pt x="3112" y="2500"/>
                </a:lnTo>
                <a:lnTo>
                  <a:pt x="2500" y="2500"/>
                </a:lnTo>
                <a:lnTo>
                  <a:pt x="2500" y="3112"/>
                </a:lnTo>
                <a:lnTo>
                  <a:pt x="1" y="3112"/>
                </a:lnTo>
                <a:lnTo>
                  <a:pt x="1" y="4771"/>
                </a:lnTo>
                <a:lnTo>
                  <a:pt x="616" y="4771"/>
                </a:lnTo>
                <a:lnTo>
                  <a:pt x="616" y="5389"/>
                </a:lnTo>
                <a:lnTo>
                  <a:pt x="1233" y="5389"/>
                </a:lnTo>
                <a:lnTo>
                  <a:pt x="1233" y="8911"/>
                </a:lnTo>
                <a:lnTo>
                  <a:pt x="1233" y="9120"/>
                </a:lnTo>
                <a:lnTo>
                  <a:pt x="1233" y="9544"/>
                </a:lnTo>
                <a:lnTo>
                  <a:pt x="2910" y="9544"/>
                </a:lnTo>
                <a:lnTo>
                  <a:pt x="2910" y="9120"/>
                </a:lnTo>
                <a:lnTo>
                  <a:pt x="2910" y="8911"/>
                </a:lnTo>
                <a:lnTo>
                  <a:pt x="3934" y="8911"/>
                </a:lnTo>
                <a:lnTo>
                  <a:pt x="3934" y="8294"/>
                </a:lnTo>
                <a:lnTo>
                  <a:pt x="5593" y="8294"/>
                </a:lnTo>
                <a:lnTo>
                  <a:pt x="5593" y="8314"/>
                </a:lnTo>
                <a:lnTo>
                  <a:pt x="5593" y="8927"/>
                </a:lnTo>
                <a:lnTo>
                  <a:pt x="6637" y="8927"/>
                </a:lnTo>
                <a:lnTo>
                  <a:pt x="6637" y="9544"/>
                </a:lnTo>
                <a:lnTo>
                  <a:pt x="8294" y="9544"/>
                </a:lnTo>
                <a:lnTo>
                  <a:pt x="8294" y="9129"/>
                </a:lnTo>
                <a:lnTo>
                  <a:pt x="8294" y="8918"/>
                </a:lnTo>
                <a:lnTo>
                  <a:pt x="8294" y="5389"/>
                </a:lnTo>
                <a:lnTo>
                  <a:pt x="8927" y="5389"/>
                </a:lnTo>
                <a:lnTo>
                  <a:pt x="8927" y="4771"/>
                </a:lnTo>
                <a:lnTo>
                  <a:pt x="9544" y="4771"/>
                </a:lnTo>
                <a:lnTo>
                  <a:pt x="9544" y="3112"/>
                </a:lnTo>
                <a:lnTo>
                  <a:pt x="7045" y="3112"/>
                </a:lnTo>
                <a:lnTo>
                  <a:pt x="7045" y="2500"/>
                </a:lnTo>
                <a:lnTo>
                  <a:pt x="6433" y="2500"/>
                </a:lnTo>
                <a:lnTo>
                  <a:pt x="6433" y="1660"/>
                </a:lnTo>
                <a:lnTo>
                  <a:pt x="5815" y="1660"/>
                </a:lnTo>
                <a:lnTo>
                  <a:pt x="5815" y="616"/>
                </a:lnTo>
                <a:lnTo>
                  <a:pt x="5182" y="616"/>
                </a:lnTo>
                <a:lnTo>
                  <a:pt x="51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43"/>
          <p:cNvSpPr/>
          <p:nvPr/>
        </p:nvSpPr>
        <p:spPr>
          <a:xfrm>
            <a:off x="8183500" y="4282225"/>
            <a:ext cx="478799" cy="405855"/>
          </a:xfrm>
          <a:custGeom>
            <a:avLst/>
            <a:gdLst/>
            <a:ahLst/>
            <a:cxnLst/>
            <a:rect l="l" t="t" r="r" b="b"/>
            <a:pathLst>
              <a:path w="9544" h="8090" extrusionOk="0">
                <a:moveTo>
                  <a:pt x="1230" y="0"/>
                </a:moveTo>
                <a:lnTo>
                  <a:pt x="1230" y="634"/>
                </a:lnTo>
                <a:lnTo>
                  <a:pt x="618" y="634"/>
                </a:lnTo>
                <a:lnTo>
                  <a:pt x="618" y="1249"/>
                </a:lnTo>
                <a:lnTo>
                  <a:pt x="1" y="1249"/>
                </a:lnTo>
                <a:lnTo>
                  <a:pt x="1" y="4978"/>
                </a:lnTo>
                <a:lnTo>
                  <a:pt x="618" y="4978"/>
                </a:lnTo>
                <a:lnTo>
                  <a:pt x="618" y="5590"/>
                </a:lnTo>
                <a:lnTo>
                  <a:pt x="1249" y="5590"/>
                </a:lnTo>
                <a:lnTo>
                  <a:pt x="1249" y="6224"/>
                </a:lnTo>
                <a:lnTo>
                  <a:pt x="1866" y="6224"/>
                </a:lnTo>
                <a:lnTo>
                  <a:pt x="1866" y="6839"/>
                </a:lnTo>
                <a:lnTo>
                  <a:pt x="3112" y="6839"/>
                </a:lnTo>
                <a:lnTo>
                  <a:pt x="3112" y="7456"/>
                </a:lnTo>
                <a:lnTo>
                  <a:pt x="4344" y="7456"/>
                </a:lnTo>
                <a:lnTo>
                  <a:pt x="4344" y="8089"/>
                </a:lnTo>
                <a:lnTo>
                  <a:pt x="5182" y="8089"/>
                </a:lnTo>
                <a:lnTo>
                  <a:pt x="5182" y="7456"/>
                </a:lnTo>
                <a:lnTo>
                  <a:pt x="6432" y="7456"/>
                </a:lnTo>
                <a:lnTo>
                  <a:pt x="6432" y="6839"/>
                </a:lnTo>
                <a:lnTo>
                  <a:pt x="7678" y="6839"/>
                </a:lnTo>
                <a:lnTo>
                  <a:pt x="7678" y="6224"/>
                </a:lnTo>
                <a:lnTo>
                  <a:pt x="8293" y="6224"/>
                </a:lnTo>
                <a:lnTo>
                  <a:pt x="8293" y="5590"/>
                </a:lnTo>
                <a:lnTo>
                  <a:pt x="8927" y="5590"/>
                </a:lnTo>
                <a:lnTo>
                  <a:pt x="8927" y="4978"/>
                </a:lnTo>
                <a:lnTo>
                  <a:pt x="9544" y="4978"/>
                </a:lnTo>
                <a:lnTo>
                  <a:pt x="9544" y="1249"/>
                </a:lnTo>
                <a:lnTo>
                  <a:pt x="8927" y="1249"/>
                </a:lnTo>
                <a:lnTo>
                  <a:pt x="8927" y="634"/>
                </a:lnTo>
                <a:lnTo>
                  <a:pt x="8293" y="634"/>
                </a:lnTo>
                <a:lnTo>
                  <a:pt x="8293" y="0"/>
                </a:lnTo>
                <a:lnTo>
                  <a:pt x="5797" y="0"/>
                </a:lnTo>
                <a:lnTo>
                  <a:pt x="5797" y="634"/>
                </a:lnTo>
                <a:lnTo>
                  <a:pt x="5182" y="634"/>
                </a:lnTo>
                <a:lnTo>
                  <a:pt x="5182" y="1249"/>
                </a:lnTo>
                <a:lnTo>
                  <a:pt x="4344" y="1249"/>
                </a:lnTo>
                <a:lnTo>
                  <a:pt x="4344" y="634"/>
                </a:lnTo>
                <a:lnTo>
                  <a:pt x="3729" y="634"/>
                </a:lnTo>
                <a:lnTo>
                  <a:pt x="37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86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85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15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509" y="0"/>
            <a:ext cx="327898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448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97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29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5528" y="1819150"/>
            <a:ext cx="6367800" cy="2347800"/>
          </a:xfrm>
        </p:spPr>
        <p:txBody>
          <a:bodyPr/>
          <a:lstStyle/>
          <a:p>
            <a:r>
              <a:rPr lang="en-IN" dirty="0" smtClean="0"/>
              <a:t> The End</a:t>
            </a:r>
            <a:br>
              <a:rPr lang="en-IN" dirty="0" smtClean="0"/>
            </a:br>
            <a:r>
              <a:rPr lang="en-IN" sz="1600" dirty="0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8341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30"/>
          <p:cNvGrpSpPr/>
          <p:nvPr/>
        </p:nvGrpSpPr>
        <p:grpSpPr>
          <a:xfrm>
            <a:off x="4836863" y="3364100"/>
            <a:ext cx="857671" cy="790023"/>
            <a:chOff x="4836863" y="3364100"/>
            <a:chExt cx="857671" cy="790023"/>
          </a:xfrm>
        </p:grpSpPr>
        <p:sp>
          <p:nvSpPr>
            <p:cNvPr id="737" name="Google Shape;737;p30"/>
            <p:cNvSpPr/>
            <p:nvPr/>
          </p:nvSpPr>
          <p:spPr>
            <a:xfrm>
              <a:off x="4836863" y="3364100"/>
              <a:ext cx="857671" cy="790023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4855813" y="3385825"/>
              <a:ext cx="816625" cy="74684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4881438" y="3410275"/>
              <a:ext cx="767722" cy="69767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30"/>
          <p:cNvGrpSpPr/>
          <p:nvPr/>
        </p:nvGrpSpPr>
        <p:grpSpPr>
          <a:xfrm>
            <a:off x="4836863" y="1798750"/>
            <a:ext cx="857671" cy="790023"/>
            <a:chOff x="4836863" y="1798750"/>
            <a:chExt cx="857671" cy="790023"/>
          </a:xfrm>
        </p:grpSpPr>
        <p:sp>
          <p:nvSpPr>
            <p:cNvPr id="741" name="Google Shape;741;p30"/>
            <p:cNvSpPr/>
            <p:nvPr/>
          </p:nvSpPr>
          <p:spPr>
            <a:xfrm>
              <a:off x="4836863" y="1798750"/>
              <a:ext cx="857671" cy="790023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0"/>
            <p:cNvSpPr/>
            <p:nvPr/>
          </p:nvSpPr>
          <p:spPr>
            <a:xfrm>
              <a:off x="4855813" y="1820475"/>
              <a:ext cx="816625" cy="74684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>
              <a:off x="4881438" y="1844925"/>
              <a:ext cx="767722" cy="69767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744;p30"/>
          <p:cNvGrpSpPr/>
          <p:nvPr/>
        </p:nvGrpSpPr>
        <p:grpSpPr>
          <a:xfrm>
            <a:off x="618879" y="3410275"/>
            <a:ext cx="857671" cy="790023"/>
            <a:chOff x="1030050" y="3364100"/>
            <a:chExt cx="857671" cy="790023"/>
          </a:xfrm>
        </p:grpSpPr>
        <p:sp>
          <p:nvSpPr>
            <p:cNvPr id="745" name="Google Shape;745;p30"/>
            <p:cNvSpPr/>
            <p:nvPr/>
          </p:nvSpPr>
          <p:spPr>
            <a:xfrm>
              <a:off x="1030050" y="3364100"/>
              <a:ext cx="857671" cy="790023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1049000" y="3385825"/>
              <a:ext cx="816625" cy="74684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1074625" y="3410275"/>
              <a:ext cx="767722" cy="69767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30"/>
          <p:cNvGrpSpPr/>
          <p:nvPr/>
        </p:nvGrpSpPr>
        <p:grpSpPr>
          <a:xfrm>
            <a:off x="645789" y="1798750"/>
            <a:ext cx="857671" cy="790023"/>
            <a:chOff x="1030050" y="1798750"/>
            <a:chExt cx="857671" cy="790023"/>
          </a:xfrm>
        </p:grpSpPr>
        <p:sp>
          <p:nvSpPr>
            <p:cNvPr id="749" name="Google Shape;749;p30"/>
            <p:cNvSpPr/>
            <p:nvPr/>
          </p:nvSpPr>
          <p:spPr>
            <a:xfrm>
              <a:off x="1030050" y="1798750"/>
              <a:ext cx="857671" cy="790023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1049000" y="1820475"/>
              <a:ext cx="816625" cy="74684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1074625" y="1844925"/>
              <a:ext cx="767722" cy="69767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" name="Google Shape;752;p30"/>
          <p:cNvSpPr txBox="1">
            <a:spLocks noGrp="1"/>
          </p:cNvSpPr>
          <p:nvPr>
            <p:ph type="title"/>
          </p:nvPr>
        </p:nvSpPr>
        <p:spPr>
          <a:xfrm>
            <a:off x="1528672" y="1970719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Introduction</a:t>
            </a:r>
            <a:endParaRPr sz="2000" dirty="0"/>
          </a:p>
        </p:txBody>
      </p:sp>
      <p:sp>
        <p:nvSpPr>
          <p:cNvPr id="753" name="Google Shape;753;p30"/>
          <p:cNvSpPr txBox="1">
            <a:spLocks noGrp="1"/>
          </p:cNvSpPr>
          <p:nvPr>
            <p:ph type="title" idx="15"/>
          </p:nvPr>
        </p:nvSpPr>
        <p:spPr>
          <a:xfrm>
            <a:off x="721100" y="395325"/>
            <a:ext cx="7589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754" name="Google Shape;754;p30"/>
          <p:cNvSpPr txBox="1">
            <a:spLocks noGrp="1"/>
          </p:cNvSpPr>
          <p:nvPr>
            <p:ph type="title" idx="2"/>
          </p:nvPr>
        </p:nvSpPr>
        <p:spPr>
          <a:xfrm>
            <a:off x="645789" y="1845555"/>
            <a:ext cx="7971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57" name="Google Shape;757;p30"/>
          <p:cNvSpPr txBox="1">
            <a:spLocks noGrp="1"/>
          </p:cNvSpPr>
          <p:nvPr>
            <p:ph type="title" idx="7"/>
          </p:nvPr>
        </p:nvSpPr>
        <p:spPr>
          <a:xfrm>
            <a:off x="645789" y="3495007"/>
            <a:ext cx="7971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9" name="Google Shape;759;p30"/>
          <p:cNvSpPr txBox="1">
            <a:spLocks noGrp="1"/>
          </p:cNvSpPr>
          <p:nvPr>
            <p:ph type="title" idx="9"/>
          </p:nvPr>
        </p:nvSpPr>
        <p:spPr>
          <a:xfrm>
            <a:off x="5879463" y="34585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Output</a:t>
            </a:r>
            <a:endParaRPr sz="2000" dirty="0"/>
          </a:p>
        </p:txBody>
      </p:sp>
      <p:sp>
        <p:nvSpPr>
          <p:cNvPr id="760" name="Google Shape;760;p30"/>
          <p:cNvSpPr txBox="1">
            <a:spLocks noGrp="1"/>
          </p:cNvSpPr>
          <p:nvPr>
            <p:ph type="title" idx="13"/>
          </p:nvPr>
        </p:nvSpPr>
        <p:spPr>
          <a:xfrm>
            <a:off x="4867150" y="3380750"/>
            <a:ext cx="7971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62" name="Google Shape;762;p30"/>
          <p:cNvSpPr txBox="1">
            <a:spLocks noGrp="1"/>
          </p:cNvSpPr>
          <p:nvPr>
            <p:ph type="title" idx="3"/>
          </p:nvPr>
        </p:nvSpPr>
        <p:spPr>
          <a:xfrm>
            <a:off x="1502175" y="3432000"/>
            <a:ext cx="2497912" cy="734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Workflow&amp; Methodology</a:t>
            </a:r>
            <a:endParaRPr sz="2000" dirty="0"/>
          </a:p>
        </p:txBody>
      </p:sp>
      <p:sp>
        <p:nvSpPr>
          <p:cNvPr id="763" name="Google Shape;763;p30"/>
          <p:cNvSpPr txBox="1">
            <a:spLocks noGrp="1"/>
          </p:cNvSpPr>
          <p:nvPr>
            <p:ph type="title" idx="4"/>
          </p:nvPr>
        </p:nvSpPr>
        <p:spPr>
          <a:xfrm>
            <a:off x="4867150" y="1820463"/>
            <a:ext cx="7971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769" name="Google Shape;769;p30"/>
          <p:cNvGrpSpPr/>
          <p:nvPr/>
        </p:nvGrpSpPr>
        <p:grpSpPr>
          <a:xfrm>
            <a:off x="7626928" y="530081"/>
            <a:ext cx="998943" cy="275680"/>
            <a:chOff x="7405675" y="423388"/>
            <a:chExt cx="1277420" cy="352532"/>
          </a:xfrm>
        </p:grpSpPr>
        <p:sp>
          <p:nvSpPr>
            <p:cNvPr id="770" name="Google Shape;770;p30"/>
            <p:cNvSpPr/>
            <p:nvPr/>
          </p:nvSpPr>
          <p:spPr>
            <a:xfrm>
              <a:off x="8348216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0"/>
            <p:cNvSpPr/>
            <p:nvPr/>
          </p:nvSpPr>
          <p:spPr>
            <a:xfrm>
              <a:off x="8330540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0"/>
            <p:cNvSpPr/>
            <p:nvPr/>
          </p:nvSpPr>
          <p:spPr>
            <a:xfrm>
              <a:off x="7885599" y="441063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0" y="1"/>
                  </a:moveTo>
                  <a:lnTo>
                    <a:pt x="0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0"/>
            <p:cNvSpPr/>
            <p:nvPr/>
          </p:nvSpPr>
          <p:spPr>
            <a:xfrm>
              <a:off x="7867922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0"/>
            <p:cNvSpPr/>
            <p:nvPr/>
          </p:nvSpPr>
          <p:spPr>
            <a:xfrm>
              <a:off x="7423351" y="441063"/>
              <a:ext cx="335323" cy="334857"/>
            </a:xfrm>
            <a:custGeom>
              <a:avLst/>
              <a:gdLst/>
              <a:ahLst/>
              <a:cxnLst/>
              <a:rect l="l" t="t" r="r" b="b"/>
              <a:pathLst>
                <a:path w="4534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33" y="4527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7405675" y="423388"/>
              <a:ext cx="334880" cy="33485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0"/>
            <p:cNvSpPr/>
            <p:nvPr/>
          </p:nvSpPr>
          <p:spPr>
            <a:xfrm>
              <a:off x="7417565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0"/>
            <p:cNvSpPr/>
            <p:nvPr/>
          </p:nvSpPr>
          <p:spPr>
            <a:xfrm>
              <a:off x="7467135" y="590821"/>
              <a:ext cx="212036" cy="74"/>
            </a:xfrm>
            <a:custGeom>
              <a:avLst/>
              <a:gdLst/>
              <a:ahLst/>
              <a:cxnLst/>
              <a:rect l="l" t="t" r="r" b="b"/>
              <a:pathLst>
                <a:path w="2867" h="1" fill="none" extrusionOk="0">
                  <a:moveTo>
                    <a:pt x="2866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>
              <a:off x="7879957" y="435454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0"/>
            <p:cNvSpPr/>
            <p:nvPr/>
          </p:nvSpPr>
          <p:spPr>
            <a:xfrm>
              <a:off x="8341945" y="435240"/>
              <a:ext cx="311221" cy="311187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0" name="Google Shape;780;p30"/>
            <p:cNvGrpSpPr/>
            <p:nvPr/>
          </p:nvGrpSpPr>
          <p:grpSpPr>
            <a:xfrm>
              <a:off x="8422792" y="516291"/>
              <a:ext cx="150210" cy="149372"/>
              <a:chOff x="8659614" y="354844"/>
              <a:chExt cx="79179" cy="78750"/>
            </a:xfrm>
          </p:grpSpPr>
          <p:sp>
            <p:nvSpPr>
              <p:cNvPr id="781" name="Google Shape;781;p30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0"/>
              <p:cNvSpPr/>
              <p:nvPr/>
            </p:nvSpPr>
            <p:spPr>
              <a:xfrm>
                <a:off x="8659614" y="354844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3" name="Google Shape;783;p30"/>
            <p:cNvSpPr/>
            <p:nvPr/>
          </p:nvSpPr>
          <p:spPr>
            <a:xfrm>
              <a:off x="7957118" y="512577"/>
              <a:ext cx="156494" cy="156927"/>
            </a:xfrm>
            <a:custGeom>
              <a:avLst/>
              <a:gdLst/>
              <a:ahLst/>
              <a:cxnLst/>
              <a:rect l="l" t="t" r="r" b="b"/>
              <a:pathLst>
                <a:path w="2116" h="2122" fill="none" extrusionOk="0">
                  <a:moveTo>
                    <a:pt x="0" y="0"/>
                  </a:moveTo>
                  <a:lnTo>
                    <a:pt x="2116" y="0"/>
                  </a:lnTo>
                  <a:lnTo>
                    <a:pt x="2116" y="2121"/>
                  </a:lnTo>
                  <a:lnTo>
                    <a:pt x="0" y="212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762;p30"/>
          <p:cNvSpPr txBox="1">
            <a:spLocks noGrp="1"/>
          </p:cNvSpPr>
          <p:nvPr>
            <p:ph type="title" idx="3"/>
          </p:nvPr>
        </p:nvSpPr>
        <p:spPr>
          <a:xfrm>
            <a:off x="5879463" y="2050777"/>
            <a:ext cx="2695643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Libraries&amp; Protocols</a:t>
            </a:r>
            <a:endParaRPr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2"/>
          <p:cNvSpPr txBox="1">
            <a:spLocks noGrp="1"/>
          </p:cNvSpPr>
          <p:nvPr>
            <p:ph type="title"/>
          </p:nvPr>
        </p:nvSpPr>
        <p:spPr>
          <a:xfrm>
            <a:off x="720000" y="21129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Introduction</a:t>
            </a:r>
            <a:endParaRPr dirty="0"/>
          </a:p>
        </p:txBody>
      </p:sp>
      <p:sp>
        <p:nvSpPr>
          <p:cNvPr id="806" name="Google Shape;806;p32"/>
          <p:cNvSpPr txBox="1">
            <a:spLocks noGrp="1"/>
          </p:cNvSpPr>
          <p:nvPr>
            <p:ph type="title" idx="2"/>
          </p:nvPr>
        </p:nvSpPr>
        <p:spPr>
          <a:xfrm>
            <a:off x="2996550" y="1346850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807" name="Google Shape;807;p32"/>
          <p:cNvSpPr txBox="1">
            <a:spLocks noGrp="1"/>
          </p:cNvSpPr>
          <p:nvPr>
            <p:ph type="subTitle" idx="1"/>
          </p:nvPr>
        </p:nvSpPr>
        <p:spPr>
          <a:xfrm>
            <a:off x="2391900" y="2954725"/>
            <a:ext cx="43602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 bit of introduction about our “Spyder bot”</a:t>
            </a:r>
            <a:endParaRPr dirty="0"/>
          </a:p>
        </p:txBody>
      </p:sp>
      <p:sp>
        <p:nvSpPr>
          <p:cNvPr id="808" name="Google Shape;808;p32"/>
          <p:cNvSpPr/>
          <p:nvPr/>
        </p:nvSpPr>
        <p:spPr>
          <a:xfrm>
            <a:off x="1432676" y="1262475"/>
            <a:ext cx="249738" cy="249607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2"/>
          <p:cNvSpPr/>
          <p:nvPr/>
        </p:nvSpPr>
        <p:spPr>
          <a:xfrm>
            <a:off x="7510201" y="3932050"/>
            <a:ext cx="249738" cy="249607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49"/>
          <p:cNvSpPr txBox="1">
            <a:spLocks noGrp="1"/>
          </p:cNvSpPr>
          <p:nvPr>
            <p:ph type="subTitle" idx="1"/>
          </p:nvPr>
        </p:nvSpPr>
        <p:spPr>
          <a:xfrm>
            <a:off x="840889" y="1313080"/>
            <a:ext cx="3601800" cy="9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IN" dirty="0"/>
              <a:t>1) Spider is a bot that is used for </a:t>
            </a:r>
            <a:r>
              <a:rPr lang="en-IN" dirty="0" smtClean="0"/>
              <a:t>crawling required data from the target website.</a:t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2</a:t>
            </a:r>
            <a:r>
              <a:rPr lang="en-IN" dirty="0"/>
              <a:t>) Under the hood all search engines use spider to provide efficient results by ranking pages appropriately.</a:t>
            </a:r>
            <a:br>
              <a:rPr lang="en-IN" dirty="0"/>
            </a:br>
            <a:r>
              <a:rPr lang="en-IN" dirty="0"/>
              <a:t> </a:t>
            </a:r>
            <a:br>
              <a:rPr lang="en-IN" dirty="0"/>
            </a:br>
            <a:r>
              <a:rPr lang="en-IN" dirty="0"/>
              <a:t>3)It collects all or some specific hyperlinks and html content from websites and indexes them in a suitable manner</a:t>
            </a:r>
            <a:endParaRPr dirty="0"/>
          </a:p>
        </p:txBody>
      </p:sp>
      <p:sp>
        <p:nvSpPr>
          <p:cNvPr id="1305" name="Google Shape;1305;p49"/>
          <p:cNvSpPr/>
          <p:nvPr/>
        </p:nvSpPr>
        <p:spPr>
          <a:xfrm>
            <a:off x="4793209" y="1754261"/>
            <a:ext cx="3451947" cy="2153883"/>
          </a:xfrm>
          <a:custGeom>
            <a:avLst/>
            <a:gdLst/>
            <a:ahLst/>
            <a:cxnLst/>
            <a:rect l="l" t="t" r="r" b="b"/>
            <a:pathLst>
              <a:path w="253913" h="158432" extrusionOk="0">
                <a:moveTo>
                  <a:pt x="5615" y="0"/>
                </a:moveTo>
                <a:cubicBezTo>
                  <a:pt x="2464" y="0"/>
                  <a:pt x="1" y="2536"/>
                  <a:pt x="1" y="5614"/>
                </a:cubicBezTo>
                <a:lnTo>
                  <a:pt x="1" y="158431"/>
                </a:lnTo>
                <a:lnTo>
                  <a:pt x="253912" y="158431"/>
                </a:lnTo>
                <a:lnTo>
                  <a:pt x="253912" y="5614"/>
                </a:lnTo>
                <a:cubicBezTo>
                  <a:pt x="253912" y="2499"/>
                  <a:pt x="251341" y="0"/>
                  <a:pt x="24829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49"/>
          <p:cNvSpPr/>
          <p:nvPr/>
        </p:nvSpPr>
        <p:spPr>
          <a:xfrm>
            <a:off x="4845413" y="1804481"/>
            <a:ext cx="3347048" cy="2053919"/>
          </a:xfrm>
          <a:custGeom>
            <a:avLst/>
            <a:gdLst/>
            <a:ahLst/>
            <a:cxnLst/>
            <a:rect l="l" t="t" r="r" b="b"/>
            <a:pathLst>
              <a:path w="246197" h="151079" extrusionOk="0">
                <a:moveTo>
                  <a:pt x="4057" y="1"/>
                </a:moveTo>
                <a:cubicBezTo>
                  <a:pt x="1811" y="1"/>
                  <a:pt x="0" y="1812"/>
                  <a:pt x="0" y="4057"/>
                </a:cubicBezTo>
                <a:lnTo>
                  <a:pt x="0" y="151079"/>
                </a:lnTo>
                <a:lnTo>
                  <a:pt x="246197" y="151079"/>
                </a:lnTo>
                <a:lnTo>
                  <a:pt x="246197" y="4057"/>
                </a:lnTo>
                <a:cubicBezTo>
                  <a:pt x="246197" y="1812"/>
                  <a:pt x="244385" y="1"/>
                  <a:pt x="24214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49"/>
          <p:cNvSpPr/>
          <p:nvPr/>
        </p:nvSpPr>
        <p:spPr>
          <a:xfrm>
            <a:off x="4660263" y="3879078"/>
            <a:ext cx="3717838" cy="156111"/>
          </a:xfrm>
          <a:custGeom>
            <a:avLst/>
            <a:gdLst/>
            <a:ahLst/>
            <a:cxnLst/>
            <a:rect l="l" t="t" r="r" b="b"/>
            <a:pathLst>
              <a:path w="273471" h="11483" extrusionOk="0">
                <a:moveTo>
                  <a:pt x="0" y="0"/>
                </a:moveTo>
                <a:lnTo>
                  <a:pt x="72" y="688"/>
                </a:lnTo>
                <a:cubicBezTo>
                  <a:pt x="1123" y="6882"/>
                  <a:pt x="6520" y="11482"/>
                  <a:pt x="12786" y="11482"/>
                </a:cubicBezTo>
                <a:lnTo>
                  <a:pt x="260649" y="11482"/>
                </a:lnTo>
                <a:cubicBezTo>
                  <a:pt x="266951" y="11482"/>
                  <a:pt x="272312" y="6955"/>
                  <a:pt x="273326" y="688"/>
                </a:cubicBezTo>
                <a:lnTo>
                  <a:pt x="2734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ezgif-7-d10790780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45414" y="1804480"/>
            <a:ext cx="3347048" cy="2053919"/>
          </a:xfrm>
          <a:prstGeom prst="rect">
            <a:avLst/>
          </a:prstGeom>
        </p:spPr>
      </p:pic>
      <p:sp>
        <p:nvSpPr>
          <p:cNvPr id="8" name="Google Shape;805;p32"/>
          <p:cNvSpPr txBox="1">
            <a:spLocks noGrp="1"/>
          </p:cNvSpPr>
          <p:nvPr>
            <p:ph type="title"/>
          </p:nvPr>
        </p:nvSpPr>
        <p:spPr>
          <a:xfrm>
            <a:off x="-4727763" y="34851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Introduction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2"/>
          <p:cNvSpPr txBox="1">
            <a:spLocks noGrp="1"/>
          </p:cNvSpPr>
          <p:nvPr>
            <p:ph type="title"/>
          </p:nvPr>
        </p:nvSpPr>
        <p:spPr>
          <a:xfrm>
            <a:off x="720000" y="21129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Libraries &amp; Protocols</a:t>
            </a:r>
            <a:endParaRPr dirty="0"/>
          </a:p>
        </p:txBody>
      </p:sp>
      <p:sp>
        <p:nvSpPr>
          <p:cNvPr id="806" name="Google Shape;806;p32"/>
          <p:cNvSpPr txBox="1">
            <a:spLocks noGrp="1"/>
          </p:cNvSpPr>
          <p:nvPr>
            <p:ph type="title" idx="2"/>
          </p:nvPr>
        </p:nvSpPr>
        <p:spPr>
          <a:xfrm>
            <a:off x="2996550" y="1346850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808" name="Google Shape;808;p32"/>
          <p:cNvSpPr/>
          <p:nvPr/>
        </p:nvSpPr>
        <p:spPr>
          <a:xfrm>
            <a:off x="1432676" y="1262475"/>
            <a:ext cx="249738" cy="249607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2"/>
          <p:cNvSpPr/>
          <p:nvPr/>
        </p:nvSpPr>
        <p:spPr>
          <a:xfrm>
            <a:off x="7510201" y="3932050"/>
            <a:ext cx="249738" cy="249607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556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9" name="Google Shape;1179;p47"/>
          <p:cNvGrpSpPr/>
          <p:nvPr/>
        </p:nvGrpSpPr>
        <p:grpSpPr>
          <a:xfrm>
            <a:off x="-269525" y="1094550"/>
            <a:ext cx="3697252" cy="2907723"/>
            <a:chOff x="-269525" y="1927800"/>
            <a:chExt cx="3697252" cy="2907723"/>
          </a:xfrm>
        </p:grpSpPr>
        <p:sp>
          <p:nvSpPr>
            <p:cNvPr id="1180" name="Google Shape;1180;p47"/>
            <p:cNvSpPr/>
            <p:nvPr/>
          </p:nvSpPr>
          <p:spPr>
            <a:xfrm>
              <a:off x="-192100" y="1996875"/>
              <a:ext cx="3619827" cy="2838648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>
              <a:off x="-269525" y="1927800"/>
              <a:ext cx="3651618" cy="2838648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>
              <a:off x="-224725" y="1959200"/>
              <a:ext cx="3569269" cy="2757005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>
              <a:off x="-182000" y="1992163"/>
              <a:ext cx="3483830" cy="269107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4" name="Google Shape;1184;p47"/>
            <p:cNvGrpSpPr/>
            <p:nvPr/>
          </p:nvGrpSpPr>
          <p:grpSpPr>
            <a:xfrm>
              <a:off x="864988" y="4209276"/>
              <a:ext cx="1389847" cy="376613"/>
              <a:chOff x="751825" y="3628376"/>
              <a:chExt cx="1389847" cy="376613"/>
            </a:xfrm>
          </p:grpSpPr>
          <p:sp>
            <p:nvSpPr>
              <p:cNvPr id="1185" name="Google Shape;1185;p47"/>
              <p:cNvSpPr/>
              <p:nvPr/>
            </p:nvSpPr>
            <p:spPr>
              <a:xfrm>
                <a:off x="751825" y="3668151"/>
                <a:ext cx="1389847" cy="336838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7"/>
              <p:cNvSpPr/>
              <p:nvPr/>
            </p:nvSpPr>
            <p:spPr>
              <a:xfrm>
                <a:off x="771226" y="3687521"/>
                <a:ext cx="1351076" cy="298101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7"/>
              <p:cNvSpPr/>
              <p:nvPr/>
            </p:nvSpPr>
            <p:spPr>
              <a:xfrm>
                <a:off x="791262" y="3704706"/>
                <a:ext cx="1310992" cy="263733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ot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7"/>
              <p:cNvSpPr txBox="1"/>
              <p:nvPr/>
            </p:nvSpPr>
            <p:spPr>
              <a:xfrm>
                <a:off x="791275" y="3628376"/>
                <a:ext cx="1311000" cy="34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OK</a:t>
                </a:r>
                <a:endParaRPr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1189" name="Google Shape;1189;p47"/>
            <p:cNvSpPr/>
            <p:nvPr/>
          </p:nvSpPr>
          <p:spPr>
            <a:xfrm>
              <a:off x="2762088" y="4151225"/>
              <a:ext cx="405927" cy="405842"/>
            </a:xfrm>
            <a:custGeom>
              <a:avLst/>
              <a:gdLst/>
              <a:ahLst/>
              <a:cxnLst/>
              <a:rect l="l" t="t" r="r" b="b"/>
              <a:pathLst>
                <a:path w="9540" h="9538" extrusionOk="0">
                  <a:moveTo>
                    <a:pt x="3317" y="2706"/>
                  </a:moveTo>
                  <a:lnTo>
                    <a:pt x="3317" y="3319"/>
                  </a:lnTo>
                  <a:lnTo>
                    <a:pt x="3932" y="3319"/>
                  </a:lnTo>
                  <a:lnTo>
                    <a:pt x="3932" y="4567"/>
                  </a:lnTo>
                  <a:lnTo>
                    <a:pt x="3317" y="4567"/>
                  </a:lnTo>
                  <a:lnTo>
                    <a:pt x="3317" y="3319"/>
                  </a:lnTo>
                  <a:lnTo>
                    <a:pt x="2071" y="3319"/>
                  </a:lnTo>
                  <a:lnTo>
                    <a:pt x="2071" y="4567"/>
                  </a:lnTo>
                  <a:lnTo>
                    <a:pt x="1456" y="4567"/>
                  </a:lnTo>
                  <a:lnTo>
                    <a:pt x="1456" y="3319"/>
                  </a:lnTo>
                  <a:lnTo>
                    <a:pt x="2071" y="3319"/>
                  </a:lnTo>
                  <a:lnTo>
                    <a:pt x="2071" y="2706"/>
                  </a:lnTo>
                  <a:close/>
                  <a:moveTo>
                    <a:pt x="7475" y="2706"/>
                  </a:moveTo>
                  <a:lnTo>
                    <a:pt x="7475" y="3319"/>
                  </a:lnTo>
                  <a:lnTo>
                    <a:pt x="8087" y="3319"/>
                  </a:lnTo>
                  <a:lnTo>
                    <a:pt x="8087" y="4567"/>
                  </a:lnTo>
                  <a:lnTo>
                    <a:pt x="7475" y="4567"/>
                  </a:lnTo>
                  <a:lnTo>
                    <a:pt x="7475" y="3319"/>
                  </a:lnTo>
                  <a:lnTo>
                    <a:pt x="6226" y="3319"/>
                  </a:lnTo>
                  <a:lnTo>
                    <a:pt x="6226" y="4567"/>
                  </a:lnTo>
                  <a:lnTo>
                    <a:pt x="5611" y="4567"/>
                  </a:lnTo>
                  <a:lnTo>
                    <a:pt x="5611" y="3319"/>
                  </a:lnTo>
                  <a:lnTo>
                    <a:pt x="6226" y="3319"/>
                  </a:lnTo>
                  <a:lnTo>
                    <a:pt x="6226" y="2706"/>
                  </a:lnTo>
                  <a:close/>
                  <a:moveTo>
                    <a:pt x="7045" y="5182"/>
                  </a:moveTo>
                  <a:lnTo>
                    <a:pt x="7045" y="5808"/>
                  </a:lnTo>
                  <a:lnTo>
                    <a:pt x="7045" y="7064"/>
                  </a:lnTo>
                  <a:lnTo>
                    <a:pt x="6433" y="7064"/>
                  </a:lnTo>
                  <a:lnTo>
                    <a:pt x="6433" y="7676"/>
                  </a:lnTo>
                  <a:lnTo>
                    <a:pt x="5799" y="7676"/>
                  </a:lnTo>
                  <a:lnTo>
                    <a:pt x="5799" y="8289"/>
                  </a:lnTo>
                  <a:lnTo>
                    <a:pt x="3727" y="8289"/>
                  </a:lnTo>
                  <a:lnTo>
                    <a:pt x="3727" y="7676"/>
                  </a:lnTo>
                  <a:lnTo>
                    <a:pt x="3115" y="7676"/>
                  </a:lnTo>
                  <a:lnTo>
                    <a:pt x="3115" y="7064"/>
                  </a:lnTo>
                  <a:lnTo>
                    <a:pt x="2479" y="7064"/>
                  </a:lnTo>
                  <a:lnTo>
                    <a:pt x="2479" y="5808"/>
                  </a:lnTo>
                  <a:lnTo>
                    <a:pt x="2479" y="5182"/>
                  </a:lnTo>
                  <a:close/>
                  <a:moveTo>
                    <a:pt x="2911" y="1"/>
                  </a:moveTo>
                  <a:lnTo>
                    <a:pt x="2911" y="634"/>
                  </a:lnTo>
                  <a:lnTo>
                    <a:pt x="1864" y="634"/>
                  </a:lnTo>
                  <a:lnTo>
                    <a:pt x="1864" y="1249"/>
                  </a:lnTo>
                  <a:lnTo>
                    <a:pt x="1249" y="1249"/>
                  </a:lnTo>
                  <a:lnTo>
                    <a:pt x="1249" y="1862"/>
                  </a:lnTo>
                  <a:lnTo>
                    <a:pt x="634" y="1862"/>
                  </a:lnTo>
                  <a:lnTo>
                    <a:pt x="634" y="2906"/>
                  </a:lnTo>
                  <a:lnTo>
                    <a:pt x="1" y="2906"/>
                  </a:lnTo>
                  <a:lnTo>
                    <a:pt x="1" y="6632"/>
                  </a:lnTo>
                  <a:lnTo>
                    <a:pt x="634" y="6632"/>
                  </a:lnTo>
                  <a:lnTo>
                    <a:pt x="634" y="7676"/>
                  </a:lnTo>
                  <a:lnTo>
                    <a:pt x="1249" y="7676"/>
                  </a:lnTo>
                  <a:lnTo>
                    <a:pt x="1249" y="7881"/>
                  </a:lnTo>
                  <a:lnTo>
                    <a:pt x="1249" y="8289"/>
                  </a:lnTo>
                  <a:lnTo>
                    <a:pt x="1864" y="8289"/>
                  </a:lnTo>
                  <a:lnTo>
                    <a:pt x="1864" y="8493"/>
                  </a:lnTo>
                  <a:lnTo>
                    <a:pt x="1864" y="8904"/>
                  </a:lnTo>
                  <a:lnTo>
                    <a:pt x="2908" y="8904"/>
                  </a:lnTo>
                  <a:lnTo>
                    <a:pt x="2908" y="9115"/>
                  </a:lnTo>
                  <a:lnTo>
                    <a:pt x="2908" y="9537"/>
                  </a:lnTo>
                  <a:lnTo>
                    <a:pt x="6632" y="9537"/>
                  </a:lnTo>
                  <a:lnTo>
                    <a:pt x="6632" y="9111"/>
                  </a:lnTo>
                  <a:lnTo>
                    <a:pt x="6632" y="8906"/>
                  </a:lnTo>
                  <a:lnTo>
                    <a:pt x="7676" y="8906"/>
                  </a:lnTo>
                  <a:lnTo>
                    <a:pt x="7676" y="8496"/>
                  </a:lnTo>
                  <a:lnTo>
                    <a:pt x="7676" y="8294"/>
                  </a:lnTo>
                  <a:lnTo>
                    <a:pt x="8291" y="8294"/>
                  </a:lnTo>
                  <a:lnTo>
                    <a:pt x="8291" y="7883"/>
                  </a:lnTo>
                  <a:lnTo>
                    <a:pt x="8291" y="7679"/>
                  </a:lnTo>
                  <a:lnTo>
                    <a:pt x="8904" y="7679"/>
                  </a:lnTo>
                  <a:lnTo>
                    <a:pt x="8904" y="6635"/>
                  </a:lnTo>
                  <a:lnTo>
                    <a:pt x="9129" y="6635"/>
                  </a:lnTo>
                  <a:lnTo>
                    <a:pt x="9129" y="6653"/>
                  </a:lnTo>
                  <a:lnTo>
                    <a:pt x="9540" y="6653"/>
                  </a:lnTo>
                  <a:lnTo>
                    <a:pt x="9540" y="2906"/>
                  </a:lnTo>
                  <a:lnTo>
                    <a:pt x="8909" y="2906"/>
                  </a:lnTo>
                  <a:lnTo>
                    <a:pt x="8909" y="1866"/>
                  </a:lnTo>
                  <a:lnTo>
                    <a:pt x="8294" y="1866"/>
                  </a:lnTo>
                  <a:lnTo>
                    <a:pt x="8294" y="1251"/>
                  </a:lnTo>
                  <a:lnTo>
                    <a:pt x="7679" y="1251"/>
                  </a:lnTo>
                  <a:lnTo>
                    <a:pt x="7679" y="639"/>
                  </a:lnTo>
                  <a:lnTo>
                    <a:pt x="6635" y="639"/>
                  </a:lnTo>
                  <a:lnTo>
                    <a:pt x="66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7"/>
            <p:cNvSpPr/>
            <p:nvPr/>
          </p:nvSpPr>
          <p:spPr>
            <a:xfrm>
              <a:off x="-78990" y="4194675"/>
              <a:ext cx="405776" cy="405818"/>
            </a:xfrm>
            <a:custGeom>
              <a:avLst/>
              <a:gdLst/>
              <a:ahLst/>
              <a:cxnLst/>
              <a:rect l="l" t="t" r="r" b="b"/>
              <a:pathLst>
                <a:path w="9537" h="9538" extrusionOk="0">
                  <a:moveTo>
                    <a:pt x="2270" y="3117"/>
                  </a:moveTo>
                  <a:lnTo>
                    <a:pt x="2270" y="3730"/>
                  </a:lnTo>
                  <a:lnTo>
                    <a:pt x="2903" y="3730"/>
                  </a:lnTo>
                  <a:lnTo>
                    <a:pt x="2903" y="4361"/>
                  </a:lnTo>
                  <a:lnTo>
                    <a:pt x="2270" y="4361"/>
                  </a:lnTo>
                  <a:lnTo>
                    <a:pt x="2270" y="3730"/>
                  </a:lnTo>
                  <a:lnTo>
                    <a:pt x="1655" y="3730"/>
                  </a:lnTo>
                  <a:lnTo>
                    <a:pt x="1655" y="3117"/>
                  </a:lnTo>
                  <a:close/>
                  <a:moveTo>
                    <a:pt x="3516" y="4363"/>
                  </a:moveTo>
                  <a:lnTo>
                    <a:pt x="3516" y="4998"/>
                  </a:lnTo>
                  <a:lnTo>
                    <a:pt x="2903" y="4998"/>
                  </a:lnTo>
                  <a:lnTo>
                    <a:pt x="2903" y="5611"/>
                  </a:lnTo>
                  <a:lnTo>
                    <a:pt x="2270" y="5611"/>
                  </a:lnTo>
                  <a:lnTo>
                    <a:pt x="2270" y="6226"/>
                  </a:lnTo>
                  <a:lnTo>
                    <a:pt x="1655" y="6226"/>
                  </a:lnTo>
                  <a:lnTo>
                    <a:pt x="1655" y="5611"/>
                  </a:lnTo>
                  <a:lnTo>
                    <a:pt x="2270" y="5611"/>
                  </a:lnTo>
                  <a:lnTo>
                    <a:pt x="2270" y="4978"/>
                  </a:lnTo>
                  <a:lnTo>
                    <a:pt x="2903" y="4978"/>
                  </a:lnTo>
                  <a:lnTo>
                    <a:pt x="2903" y="4363"/>
                  </a:lnTo>
                  <a:close/>
                  <a:moveTo>
                    <a:pt x="7674" y="3117"/>
                  </a:moveTo>
                  <a:lnTo>
                    <a:pt x="7674" y="3730"/>
                  </a:lnTo>
                  <a:lnTo>
                    <a:pt x="7038" y="3730"/>
                  </a:lnTo>
                  <a:lnTo>
                    <a:pt x="7038" y="4363"/>
                  </a:lnTo>
                  <a:lnTo>
                    <a:pt x="6425" y="4363"/>
                  </a:lnTo>
                  <a:lnTo>
                    <a:pt x="6425" y="4978"/>
                  </a:lnTo>
                  <a:lnTo>
                    <a:pt x="7038" y="4978"/>
                  </a:lnTo>
                  <a:lnTo>
                    <a:pt x="7038" y="5611"/>
                  </a:lnTo>
                  <a:lnTo>
                    <a:pt x="7674" y="5611"/>
                  </a:lnTo>
                  <a:lnTo>
                    <a:pt x="7674" y="6226"/>
                  </a:lnTo>
                  <a:lnTo>
                    <a:pt x="7038" y="6226"/>
                  </a:lnTo>
                  <a:lnTo>
                    <a:pt x="7038" y="5611"/>
                  </a:lnTo>
                  <a:lnTo>
                    <a:pt x="6425" y="5611"/>
                  </a:lnTo>
                  <a:lnTo>
                    <a:pt x="6425" y="4998"/>
                  </a:lnTo>
                  <a:lnTo>
                    <a:pt x="5810" y="4998"/>
                  </a:lnTo>
                  <a:lnTo>
                    <a:pt x="5810" y="4361"/>
                  </a:lnTo>
                  <a:lnTo>
                    <a:pt x="6425" y="4361"/>
                  </a:lnTo>
                  <a:lnTo>
                    <a:pt x="6425" y="3730"/>
                  </a:lnTo>
                  <a:lnTo>
                    <a:pt x="7038" y="3730"/>
                  </a:lnTo>
                  <a:lnTo>
                    <a:pt x="7038" y="3117"/>
                  </a:lnTo>
                  <a:close/>
                  <a:moveTo>
                    <a:pt x="6425" y="6433"/>
                  </a:moveTo>
                  <a:lnTo>
                    <a:pt x="6425" y="7045"/>
                  </a:lnTo>
                  <a:lnTo>
                    <a:pt x="3107" y="7045"/>
                  </a:lnTo>
                  <a:lnTo>
                    <a:pt x="3107" y="6433"/>
                  </a:lnTo>
                  <a:close/>
                  <a:moveTo>
                    <a:pt x="2905" y="1"/>
                  </a:moveTo>
                  <a:lnTo>
                    <a:pt x="2905" y="634"/>
                  </a:lnTo>
                  <a:lnTo>
                    <a:pt x="1861" y="634"/>
                  </a:lnTo>
                  <a:lnTo>
                    <a:pt x="1861" y="1249"/>
                  </a:lnTo>
                  <a:lnTo>
                    <a:pt x="1246" y="1249"/>
                  </a:lnTo>
                  <a:lnTo>
                    <a:pt x="1246" y="1862"/>
                  </a:lnTo>
                  <a:lnTo>
                    <a:pt x="613" y="1862"/>
                  </a:lnTo>
                  <a:lnTo>
                    <a:pt x="613" y="2906"/>
                  </a:lnTo>
                  <a:lnTo>
                    <a:pt x="0" y="2906"/>
                  </a:lnTo>
                  <a:lnTo>
                    <a:pt x="0" y="6632"/>
                  </a:lnTo>
                  <a:lnTo>
                    <a:pt x="634" y="6632"/>
                  </a:lnTo>
                  <a:lnTo>
                    <a:pt x="634" y="7676"/>
                  </a:lnTo>
                  <a:lnTo>
                    <a:pt x="1246" y="7676"/>
                  </a:lnTo>
                  <a:lnTo>
                    <a:pt x="1246" y="7899"/>
                  </a:lnTo>
                  <a:lnTo>
                    <a:pt x="1246" y="8310"/>
                  </a:lnTo>
                  <a:lnTo>
                    <a:pt x="1861" y="8310"/>
                  </a:lnTo>
                  <a:lnTo>
                    <a:pt x="1861" y="8514"/>
                  </a:lnTo>
                  <a:lnTo>
                    <a:pt x="1861" y="8925"/>
                  </a:lnTo>
                  <a:lnTo>
                    <a:pt x="2905" y="8925"/>
                  </a:lnTo>
                  <a:lnTo>
                    <a:pt x="2905" y="9129"/>
                  </a:lnTo>
                  <a:lnTo>
                    <a:pt x="2905" y="9537"/>
                  </a:lnTo>
                  <a:lnTo>
                    <a:pt x="6632" y="9537"/>
                  </a:lnTo>
                  <a:lnTo>
                    <a:pt x="6632" y="9129"/>
                  </a:lnTo>
                  <a:lnTo>
                    <a:pt x="6632" y="8925"/>
                  </a:lnTo>
                  <a:lnTo>
                    <a:pt x="7676" y="8925"/>
                  </a:lnTo>
                  <a:lnTo>
                    <a:pt x="7676" y="8514"/>
                  </a:lnTo>
                  <a:lnTo>
                    <a:pt x="7676" y="8310"/>
                  </a:lnTo>
                  <a:lnTo>
                    <a:pt x="8309" y="8310"/>
                  </a:lnTo>
                  <a:lnTo>
                    <a:pt x="8309" y="7887"/>
                  </a:lnTo>
                  <a:lnTo>
                    <a:pt x="8309" y="7676"/>
                  </a:lnTo>
                  <a:lnTo>
                    <a:pt x="8924" y="7676"/>
                  </a:lnTo>
                  <a:lnTo>
                    <a:pt x="8924" y="6632"/>
                  </a:lnTo>
                  <a:lnTo>
                    <a:pt x="9126" y="6632"/>
                  </a:lnTo>
                  <a:lnTo>
                    <a:pt x="9126" y="6651"/>
                  </a:lnTo>
                  <a:lnTo>
                    <a:pt x="9537" y="6651"/>
                  </a:lnTo>
                  <a:lnTo>
                    <a:pt x="9537" y="2903"/>
                  </a:lnTo>
                  <a:lnTo>
                    <a:pt x="8924" y="2903"/>
                  </a:lnTo>
                  <a:lnTo>
                    <a:pt x="8924" y="1866"/>
                  </a:lnTo>
                  <a:lnTo>
                    <a:pt x="8309" y="1866"/>
                  </a:lnTo>
                  <a:lnTo>
                    <a:pt x="8309" y="1251"/>
                  </a:lnTo>
                  <a:lnTo>
                    <a:pt x="7676" y="1251"/>
                  </a:lnTo>
                  <a:lnTo>
                    <a:pt x="7676" y="618"/>
                  </a:lnTo>
                  <a:lnTo>
                    <a:pt x="6632" y="618"/>
                  </a:lnTo>
                  <a:lnTo>
                    <a:pt x="66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7"/>
          <p:cNvGrpSpPr/>
          <p:nvPr/>
        </p:nvGrpSpPr>
        <p:grpSpPr>
          <a:xfrm>
            <a:off x="-25175" y="767575"/>
            <a:ext cx="3697252" cy="2907723"/>
            <a:chOff x="-25175" y="1600825"/>
            <a:chExt cx="3697252" cy="2907723"/>
          </a:xfrm>
        </p:grpSpPr>
        <p:sp>
          <p:nvSpPr>
            <p:cNvPr id="1192" name="Google Shape;1192;p47"/>
            <p:cNvSpPr/>
            <p:nvPr/>
          </p:nvSpPr>
          <p:spPr>
            <a:xfrm>
              <a:off x="52250" y="1669900"/>
              <a:ext cx="3619827" cy="2838648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rgbClr val="440F5C">
                <a:alpha val="24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7"/>
            <p:cNvSpPr/>
            <p:nvPr/>
          </p:nvSpPr>
          <p:spPr>
            <a:xfrm>
              <a:off x="-25175" y="1600825"/>
              <a:ext cx="3651618" cy="2838648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19625" y="1632225"/>
              <a:ext cx="3569269" cy="2757005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62350" y="1665188"/>
              <a:ext cx="3483830" cy="2691077"/>
            </a:xfrm>
            <a:custGeom>
              <a:avLst/>
              <a:gdLst/>
              <a:ahLst/>
              <a:cxnLst/>
              <a:rect l="l" t="t" r="r" b="b"/>
              <a:pathLst>
                <a:path w="88310" h="7439" extrusionOk="0">
                  <a:moveTo>
                    <a:pt x="0" y="1"/>
                  </a:moveTo>
                  <a:lnTo>
                    <a:pt x="0" y="7439"/>
                  </a:lnTo>
                  <a:lnTo>
                    <a:pt x="88309" y="7439"/>
                  </a:lnTo>
                  <a:lnTo>
                    <a:pt x="8830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6" name="Google Shape;1196;p47"/>
            <p:cNvGrpSpPr/>
            <p:nvPr/>
          </p:nvGrpSpPr>
          <p:grpSpPr>
            <a:xfrm>
              <a:off x="1109338" y="3882301"/>
              <a:ext cx="1389847" cy="376613"/>
              <a:chOff x="751825" y="3628376"/>
              <a:chExt cx="1389847" cy="376613"/>
            </a:xfrm>
          </p:grpSpPr>
          <p:sp>
            <p:nvSpPr>
              <p:cNvPr id="1197" name="Google Shape;1197;p47"/>
              <p:cNvSpPr/>
              <p:nvPr/>
            </p:nvSpPr>
            <p:spPr>
              <a:xfrm>
                <a:off x="751825" y="3668151"/>
                <a:ext cx="1389847" cy="336838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lt1"/>
                  </a:gs>
                </a:gsLst>
                <a:lin ang="13500032" scaled="0"/>
              </a:gradFill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47"/>
              <p:cNvSpPr/>
              <p:nvPr/>
            </p:nvSpPr>
            <p:spPr>
              <a:xfrm>
                <a:off x="771226" y="3687521"/>
                <a:ext cx="1351076" cy="298101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47"/>
              <p:cNvSpPr/>
              <p:nvPr/>
            </p:nvSpPr>
            <p:spPr>
              <a:xfrm>
                <a:off x="791262" y="3704706"/>
                <a:ext cx="1310992" cy="263733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528" extrusionOk="0">
                    <a:moveTo>
                      <a:pt x="1" y="1"/>
                    </a:moveTo>
                    <a:lnTo>
                      <a:pt x="1" y="4527"/>
                    </a:lnTo>
                    <a:lnTo>
                      <a:pt x="4528" y="4527"/>
                    </a:lnTo>
                    <a:lnTo>
                      <a:pt x="4528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ot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47"/>
              <p:cNvSpPr txBox="1"/>
              <p:nvPr/>
            </p:nvSpPr>
            <p:spPr>
              <a:xfrm>
                <a:off x="791275" y="3628376"/>
                <a:ext cx="1311000" cy="34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OK</a:t>
                </a:r>
                <a:endParaRPr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  <p:sp>
          <p:nvSpPr>
            <p:cNvPr id="1201" name="Google Shape;1201;p47"/>
            <p:cNvSpPr/>
            <p:nvPr/>
          </p:nvSpPr>
          <p:spPr>
            <a:xfrm>
              <a:off x="3006438" y="3824250"/>
              <a:ext cx="405927" cy="405842"/>
            </a:xfrm>
            <a:custGeom>
              <a:avLst/>
              <a:gdLst/>
              <a:ahLst/>
              <a:cxnLst/>
              <a:rect l="l" t="t" r="r" b="b"/>
              <a:pathLst>
                <a:path w="9540" h="9538" extrusionOk="0">
                  <a:moveTo>
                    <a:pt x="3317" y="2706"/>
                  </a:moveTo>
                  <a:lnTo>
                    <a:pt x="3317" y="3319"/>
                  </a:lnTo>
                  <a:lnTo>
                    <a:pt x="3932" y="3319"/>
                  </a:lnTo>
                  <a:lnTo>
                    <a:pt x="3932" y="4567"/>
                  </a:lnTo>
                  <a:lnTo>
                    <a:pt x="3317" y="4567"/>
                  </a:lnTo>
                  <a:lnTo>
                    <a:pt x="3317" y="3319"/>
                  </a:lnTo>
                  <a:lnTo>
                    <a:pt x="2071" y="3319"/>
                  </a:lnTo>
                  <a:lnTo>
                    <a:pt x="2071" y="4567"/>
                  </a:lnTo>
                  <a:lnTo>
                    <a:pt x="1456" y="4567"/>
                  </a:lnTo>
                  <a:lnTo>
                    <a:pt x="1456" y="3319"/>
                  </a:lnTo>
                  <a:lnTo>
                    <a:pt x="2071" y="3319"/>
                  </a:lnTo>
                  <a:lnTo>
                    <a:pt x="2071" y="2706"/>
                  </a:lnTo>
                  <a:close/>
                  <a:moveTo>
                    <a:pt x="7475" y="2706"/>
                  </a:moveTo>
                  <a:lnTo>
                    <a:pt x="7475" y="3319"/>
                  </a:lnTo>
                  <a:lnTo>
                    <a:pt x="8087" y="3319"/>
                  </a:lnTo>
                  <a:lnTo>
                    <a:pt x="8087" y="4567"/>
                  </a:lnTo>
                  <a:lnTo>
                    <a:pt x="7475" y="4567"/>
                  </a:lnTo>
                  <a:lnTo>
                    <a:pt x="7475" y="3319"/>
                  </a:lnTo>
                  <a:lnTo>
                    <a:pt x="6226" y="3319"/>
                  </a:lnTo>
                  <a:lnTo>
                    <a:pt x="6226" y="4567"/>
                  </a:lnTo>
                  <a:lnTo>
                    <a:pt x="5611" y="4567"/>
                  </a:lnTo>
                  <a:lnTo>
                    <a:pt x="5611" y="3319"/>
                  </a:lnTo>
                  <a:lnTo>
                    <a:pt x="6226" y="3319"/>
                  </a:lnTo>
                  <a:lnTo>
                    <a:pt x="6226" y="2706"/>
                  </a:lnTo>
                  <a:close/>
                  <a:moveTo>
                    <a:pt x="7045" y="5182"/>
                  </a:moveTo>
                  <a:lnTo>
                    <a:pt x="7045" y="5808"/>
                  </a:lnTo>
                  <a:lnTo>
                    <a:pt x="7045" y="7064"/>
                  </a:lnTo>
                  <a:lnTo>
                    <a:pt x="6433" y="7064"/>
                  </a:lnTo>
                  <a:lnTo>
                    <a:pt x="6433" y="7676"/>
                  </a:lnTo>
                  <a:lnTo>
                    <a:pt x="5799" y="7676"/>
                  </a:lnTo>
                  <a:lnTo>
                    <a:pt x="5799" y="8289"/>
                  </a:lnTo>
                  <a:lnTo>
                    <a:pt x="3727" y="8289"/>
                  </a:lnTo>
                  <a:lnTo>
                    <a:pt x="3727" y="7676"/>
                  </a:lnTo>
                  <a:lnTo>
                    <a:pt x="3115" y="7676"/>
                  </a:lnTo>
                  <a:lnTo>
                    <a:pt x="3115" y="7064"/>
                  </a:lnTo>
                  <a:lnTo>
                    <a:pt x="2479" y="7064"/>
                  </a:lnTo>
                  <a:lnTo>
                    <a:pt x="2479" y="5808"/>
                  </a:lnTo>
                  <a:lnTo>
                    <a:pt x="2479" y="5182"/>
                  </a:lnTo>
                  <a:close/>
                  <a:moveTo>
                    <a:pt x="2911" y="1"/>
                  </a:moveTo>
                  <a:lnTo>
                    <a:pt x="2911" y="634"/>
                  </a:lnTo>
                  <a:lnTo>
                    <a:pt x="1864" y="634"/>
                  </a:lnTo>
                  <a:lnTo>
                    <a:pt x="1864" y="1249"/>
                  </a:lnTo>
                  <a:lnTo>
                    <a:pt x="1249" y="1249"/>
                  </a:lnTo>
                  <a:lnTo>
                    <a:pt x="1249" y="1862"/>
                  </a:lnTo>
                  <a:lnTo>
                    <a:pt x="634" y="1862"/>
                  </a:lnTo>
                  <a:lnTo>
                    <a:pt x="634" y="2906"/>
                  </a:lnTo>
                  <a:lnTo>
                    <a:pt x="1" y="2906"/>
                  </a:lnTo>
                  <a:lnTo>
                    <a:pt x="1" y="6632"/>
                  </a:lnTo>
                  <a:lnTo>
                    <a:pt x="634" y="6632"/>
                  </a:lnTo>
                  <a:lnTo>
                    <a:pt x="634" y="7676"/>
                  </a:lnTo>
                  <a:lnTo>
                    <a:pt x="1249" y="7676"/>
                  </a:lnTo>
                  <a:lnTo>
                    <a:pt x="1249" y="7881"/>
                  </a:lnTo>
                  <a:lnTo>
                    <a:pt x="1249" y="8289"/>
                  </a:lnTo>
                  <a:lnTo>
                    <a:pt x="1864" y="8289"/>
                  </a:lnTo>
                  <a:lnTo>
                    <a:pt x="1864" y="8493"/>
                  </a:lnTo>
                  <a:lnTo>
                    <a:pt x="1864" y="8904"/>
                  </a:lnTo>
                  <a:lnTo>
                    <a:pt x="2908" y="8904"/>
                  </a:lnTo>
                  <a:lnTo>
                    <a:pt x="2908" y="9115"/>
                  </a:lnTo>
                  <a:lnTo>
                    <a:pt x="2908" y="9537"/>
                  </a:lnTo>
                  <a:lnTo>
                    <a:pt x="6632" y="9537"/>
                  </a:lnTo>
                  <a:lnTo>
                    <a:pt x="6632" y="9111"/>
                  </a:lnTo>
                  <a:lnTo>
                    <a:pt x="6632" y="8906"/>
                  </a:lnTo>
                  <a:lnTo>
                    <a:pt x="7676" y="8906"/>
                  </a:lnTo>
                  <a:lnTo>
                    <a:pt x="7676" y="8496"/>
                  </a:lnTo>
                  <a:lnTo>
                    <a:pt x="7676" y="8294"/>
                  </a:lnTo>
                  <a:lnTo>
                    <a:pt x="8291" y="8294"/>
                  </a:lnTo>
                  <a:lnTo>
                    <a:pt x="8291" y="7883"/>
                  </a:lnTo>
                  <a:lnTo>
                    <a:pt x="8291" y="7679"/>
                  </a:lnTo>
                  <a:lnTo>
                    <a:pt x="8904" y="7679"/>
                  </a:lnTo>
                  <a:lnTo>
                    <a:pt x="8904" y="6635"/>
                  </a:lnTo>
                  <a:lnTo>
                    <a:pt x="9129" y="6635"/>
                  </a:lnTo>
                  <a:lnTo>
                    <a:pt x="9129" y="6653"/>
                  </a:lnTo>
                  <a:lnTo>
                    <a:pt x="9540" y="6653"/>
                  </a:lnTo>
                  <a:lnTo>
                    <a:pt x="9540" y="2906"/>
                  </a:lnTo>
                  <a:lnTo>
                    <a:pt x="8909" y="2906"/>
                  </a:lnTo>
                  <a:lnTo>
                    <a:pt x="8909" y="1866"/>
                  </a:lnTo>
                  <a:lnTo>
                    <a:pt x="8294" y="1866"/>
                  </a:lnTo>
                  <a:lnTo>
                    <a:pt x="8294" y="1251"/>
                  </a:lnTo>
                  <a:lnTo>
                    <a:pt x="7679" y="1251"/>
                  </a:lnTo>
                  <a:lnTo>
                    <a:pt x="7679" y="639"/>
                  </a:lnTo>
                  <a:lnTo>
                    <a:pt x="6635" y="639"/>
                  </a:lnTo>
                  <a:lnTo>
                    <a:pt x="66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165360" y="3867700"/>
              <a:ext cx="405776" cy="405818"/>
            </a:xfrm>
            <a:custGeom>
              <a:avLst/>
              <a:gdLst/>
              <a:ahLst/>
              <a:cxnLst/>
              <a:rect l="l" t="t" r="r" b="b"/>
              <a:pathLst>
                <a:path w="9537" h="9538" extrusionOk="0">
                  <a:moveTo>
                    <a:pt x="2270" y="3117"/>
                  </a:moveTo>
                  <a:lnTo>
                    <a:pt x="2270" y="3730"/>
                  </a:lnTo>
                  <a:lnTo>
                    <a:pt x="2903" y="3730"/>
                  </a:lnTo>
                  <a:lnTo>
                    <a:pt x="2903" y="4361"/>
                  </a:lnTo>
                  <a:lnTo>
                    <a:pt x="2270" y="4361"/>
                  </a:lnTo>
                  <a:lnTo>
                    <a:pt x="2270" y="3730"/>
                  </a:lnTo>
                  <a:lnTo>
                    <a:pt x="1655" y="3730"/>
                  </a:lnTo>
                  <a:lnTo>
                    <a:pt x="1655" y="3117"/>
                  </a:lnTo>
                  <a:close/>
                  <a:moveTo>
                    <a:pt x="3516" y="4363"/>
                  </a:moveTo>
                  <a:lnTo>
                    <a:pt x="3516" y="4998"/>
                  </a:lnTo>
                  <a:lnTo>
                    <a:pt x="2903" y="4998"/>
                  </a:lnTo>
                  <a:lnTo>
                    <a:pt x="2903" y="5611"/>
                  </a:lnTo>
                  <a:lnTo>
                    <a:pt x="2270" y="5611"/>
                  </a:lnTo>
                  <a:lnTo>
                    <a:pt x="2270" y="6226"/>
                  </a:lnTo>
                  <a:lnTo>
                    <a:pt x="1655" y="6226"/>
                  </a:lnTo>
                  <a:lnTo>
                    <a:pt x="1655" y="5611"/>
                  </a:lnTo>
                  <a:lnTo>
                    <a:pt x="2270" y="5611"/>
                  </a:lnTo>
                  <a:lnTo>
                    <a:pt x="2270" y="4978"/>
                  </a:lnTo>
                  <a:lnTo>
                    <a:pt x="2903" y="4978"/>
                  </a:lnTo>
                  <a:lnTo>
                    <a:pt x="2903" y="4363"/>
                  </a:lnTo>
                  <a:close/>
                  <a:moveTo>
                    <a:pt x="7674" y="3117"/>
                  </a:moveTo>
                  <a:lnTo>
                    <a:pt x="7674" y="3730"/>
                  </a:lnTo>
                  <a:lnTo>
                    <a:pt x="7038" y="3730"/>
                  </a:lnTo>
                  <a:lnTo>
                    <a:pt x="7038" y="4363"/>
                  </a:lnTo>
                  <a:lnTo>
                    <a:pt x="6425" y="4363"/>
                  </a:lnTo>
                  <a:lnTo>
                    <a:pt x="6425" y="4978"/>
                  </a:lnTo>
                  <a:lnTo>
                    <a:pt x="7038" y="4978"/>
                  </a:lnTo>
                  <a:lnTo>
                    <a:pt x="7038" y="5611"/>
                  </a:lnTo>
                  <a:lnTo>
                    <a:pt x="7674" y="5611"/>
                  </a:lnTo>
                  <a:lnTo>
                    <a:pt x="7674" y="6226"/>
                  </a:lnTo>
                  <a:lnTo>
                    <a:pt x="7038" y="6226"/>
                  </a:lnTo>
                  <a:lnTo>
                    <a:pt x="7038" y="5611"/>
                  </a:lnTo>
                  <a:lnTo>
                    <a:pt x="6425" y="5611"/>
                  </a:lnTo>
                  <a:lnTo>
                    <a:pt x="6425" y="4998"/>
                  </a:lnTo>
                  <a:lnTo>
                    <a:pt x="5810" y="4998"/>
                  </a:lnTo>
                  <a:lnTo>
                    <a:pt x="5810" y="4361"/>
                  </a:lnTo>
                  <a:lnTo>
                    <a:pt x="6425" y="4361"/>
                  </a:lnTo>
                  <a:lnTo>
                    <a:pt x="6425" y="3730"/>
                  </a:lnTo>
                  <a:lnTo>
                    <a:pt x="7038" y="3730"/>
                  </a:lnTo>
                  <a:lnTo>
                    <a:pt x="7038" y="3117"/>
                  </a:lnTo>
                  <a:close/>
                  <a:moveTo>
                    <a:pt x="6425" y="6433"/>
                  </a:moveTo>
                  <a:lnTo>
                    <a:pt x="6425" y="7045"/>
                  </a:lnTo>
                  <a:lnTo>
                    <a:pt x="3107" y="7045"/>
                  </a:lnTo>
                  <a:lnTo>
                    <a:pt x="3107" y="6433"/>
                  </a:lnTo>
                  <a:close/>
                  <a:moveTo>
                    <a:pt x="2905" y="1"/>
                  </a:moveTo>
                  <a:lnTo>
                    <a:pt x="2905" y="634"/>
                  </a:lnTo>
                  <a:lnTo>
                    <a:pt x="1861" y="634"/>
                  </a:lnTo>
                  <a:lnTo>
                    <a:pt x="1861" y="1249"/>
                  </a:lnTo>
                  <a:lnTo>
                    <a:pt x="1246" y="1249"/>
                  </a:lnTo>
                  <a:lnTo>
                    <a:pt x="1246" y="1862"/>
                  </a:lnTo>
                  <a:lnTo>
                    <a:pt x="613" y="1862"/>
                  </a:lnTo>
                  <a:lnTo>
                    <a:pt x="613" y="2906"/>
                  </a:lnTo>
                  <a:lnTo>
                    <a:pt x="0" y="2906"/>
                  </a:lnTo>
                  <a:lnTo>
                    <a:pt x="0" y="6632"/>
                  </a:lnTo>
                  <a:lnTo>
                    <a:pt x="634" y="6632"/>
                  </a:lnTo>
                  <a:lnTo>
                    <a:pt x="634" y="7676"/>
                  </a:lnTo>
                  <a:lnTo>
                    <a:pt x="1246" y="7676"/>
                  </a:lnTo>
                  <a:lnTo>
                    <a:pt x="1246" y="7899"/>
                  </a:lnTo>
                  <a:lnTo>
                    <a:pt x="1246" y="8310"/>
                  </a:lnTo>
                  <a:lnTo>
                    <a:pt x="1861" y="8310"/>
                  </a:lnTo>
                  <a:lnTo>
                    <a:pt x="1861" y="8514"/>
                  </a:lnTo>
                  <a:lnTo>
                    <a:pt x="1861" y="8925"/>
                  </a:lnTo>
                  <a:lnTo>
                    <a:pt x="2905" y="8925"/>
                  </a:lnTo>
                  <a:lnTo>
                    <a:pt x="2905" y="9129"/>
                  </a:lnTo>
                  <a:lnTo>
                    <a:pt x="2905" y="9537"/>
                  </a:lnTo>
                  <a:lnTo>
                    <a:pt x="6632" y="9537"/>
                  </a:lnTo>
                  <a:lnTo>
                    <a:pt x="6632" y="9129"/>
                  </a:lnTo>
                  <a:lnTo>
                    <a:pt x="6632" y="8925"/>
                  </a:lnTo>
                  <a:lnTo>
                    <a:pt x="7676" y="8925"/>
                  </a:lnTo>
                  <a:lnTo>
                    <a:pt x="7676" y="8514"/>
                  </a:lnTo>
                  <a:lnTo>
                    <a:pt x="7676" y="8310"/>
                  </a:lnTo>
                  <a:lnTo>
                    <a:pt x="8309" y="8310"/>
                  </a:lnTo>
                  <a:lnTo>
                    <a:pt x="8309" y="7887"/>
                  </a:lnTo>
                  <a:lnTo>
                    <a:pt x="8309" y="7676"/>
                  </a:lnTo>
                  <a:lnTo>
                    <a:pt x="8924" y="7676"/>
                  </a:lnTo>
                  <a:lnTo>
                    <a:pt x="8924" y="6632"/>
                  </a:lnTo>
                  <a:lnTo>
                    <a:pt x="9126" y="6632"/>
                  </a:lnTo>
                  <a:lnTo>
                    <a:pt x="9126" y="6651"/>
                  </a:lnTo>
                  <a:lnTo>
                    <a:pt x="9537" y="6651"/>
                  </a:lnTo>
                  <a:lnTo>
                    <a:pt x="9537" y="2903"/>
                  </a:lnTo>
                  <a:lnTo>
                    <a:pt x="8924" y="2903"/>
                  </a:lnTo>
                  <a:lnTo>
                    <a:pt x="8924" y="1866"/>
                  </a:lnTo>
                  <a:lnTo>
                    <a:pt x="8309" y="1866"/>
                  </a:lnTo>
                  <a:lnTo>
                    <a:pt x="8309" y="1251"/>
                  </a:lnTo>
                  <a:lnTo>
                    <a:pt x="7676" y="1251"/>
                  </a:lnTo>
                  <a:lnTo>
                    <a:pt x="7676" y="618"/>
                  </a:lnTo>
                  <a:lnTo>
                    <a:pt x="6632" y="618"/>
                  </a:lnTo>
                  <a:lnTo>
                    <a:pt x="66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" name="Google Shape;1203;p47"/>
          <p:cNvSpPr/>
          <p:nvPr/>
        </p:nvSpPr>
        <p:spPr>
          <a:xfrm>
            <a:off x="310050" y="465650"/>
            <a:ext cx="3619827" cy="2838648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rgbClr val="440F5C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47"/>
          <p:cNvSpPr/>
          <p:nvPr/>
        </p:nvSpPr>
        <p:spPr>
          <a:xfrm>
            <a:off x="232625" y="396575"/>
            <a:ext cx="3651618" cy="2838648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47"/>
          <p:cNvSpPr/>
          <p:nvPr/>
        </p:nvSpPr>
        <p:spPr>
          <a:xfrm>
            <a:off x="277425" y="427975"/>
            <a:ext cx="3569269" cy="2757005"/>
          </a:xfrm>
          <a:custGeom>
            <a:avLst/>
            <a:gdLst/>
            <a:ahLst/>
            <a:cxnLst/>
            <a:rect l="l" t="t" r="r" b="b"/>
            <a:pathLst>
              <a:path w="88310" h="7439" extrusionOk="0">
                <a:moveTo>
                  <a:pt x="0" y="1"/>
                </a:moveTo>
                <a:lnTo>
                  <a:pt x="0" y="7439"/>
                </a:lnTo>
                <a:lnTo>
                  <a:pt x="88309" y="7439"/>
                </a:lnTo>
                <a:lnTo>
                  <a:pt x="883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47"/>
          <p:cNvSpPr txBox="1">
            <a:spLocks noGrp="1"/>
          </p:cNvSpPr>
          <p:nvPr>
            <p:ph type="title"/>
          </p:nvPr>
        </p:nvSpPr>
        <p:spPr>
          <a:xfrm>
            <a:off x="748625" y="734600"/>
            <a:ext cx="2619600" cy="18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1200" dirty="0"/>
              <a:t/>
            </a:r>
            <a:br>
              <a:rPr lang="en-IN" sz="1200" dirty="0"/>
            </a:br>
            <a:r>
              <a:rPr lang="en-IN" sz="1200" dirty="0" smtClean="0"/>
              <a:t/>
            </a:r>
            <a:br>
              <a:rPr lang="en-IN" sz="1200" dirty="0" smtClean="0"/>
            </a:br>
            <a:r>
              <a:rPr lang="en-IN" sz="1200" dirty="0" smtClean="0"/>
              <a:t>* </a:t>
            </a:r>
            <a:r>
              <a:rPr lang="en-IN" sz="1200" dirty="0"/>
              <a:t>Python </a:t>
            </a:r>
            <a:r>
              <a:rPr lang="en-IN" sz="1200" dirty="0" smtClean="0"/>
              <a:t>3.x</a:t>
            </a:r>
            <a:br>
              <a:rPr lang="en-IN" sz="1200" dirty="0" smtClean="0"/>
            </a:br>
            <a:r>
              <a:rPr lang="en-IN" sz="1200" dirty="0" smtClean="0"/>
              <a:t> </a:t>
            </a:r>
            <a:br>
              <a:rPr lang="en-IN" sz="1200" dirty="0" smtClean="0"/>
            </a:br>
            <a:r>
              <a:rPr lang="en-IN" sz="1200" dirty="0" smtClean="0"/>
              <a:t>  *  </a:t>
            </a:r>
            <a:r>
              <a:rPr lang="en-IN" sz="1200" dirty="0" err="1" smtClean="0"/>
              <a:t>scrapy</a:t>
            </a:r>
            <a:r>
              <a:rPr lang="en-IN" sz="1200" dirty="0" smtClean="0"/>
              <a:t> </a:t>
            </a:r>
            <a:r>
              <a:rPr lang="en-IN" sz="1200" dirty="0"/>
              <a:t>– </a:t>
            </a:r>
            <a:r>
              <a:rPr lang="en-IN" sz="1200" dirty="0" err="1"/>
              <a:t>py</a:t>
            </a:r>
            <a:r>
              <a:rPr lang="en-IN" sz="1200" dirty="0"/>
              <a:t> </a:t>
            </a:r>
            <a:r>
              <a:rPr lang="en-IN" sz="1200" dirty="0" smtClean="0"/>
              <a:t>framework to crawl websites</a:t>
            </a:r>
            <a:r>
              <a:rPr lang="en-IN" sz="1200" dirty="0"/>
              <a:t/>
            </a:r>
            <a:br>
              <a:rPr lang="en-IN" sz="1200" dirty="0"/>
            </a:br>
            <a:r>
              <a:rPr lang="en-IN" sz="1200" dirty="0" smtClean="0"/>
              <a:t/>
            </a:r>
            <a:br>
              <a:rPr lang="en-IN" sz="1200" dirty="0" smtClean="0"/>
            </a:br>
            <a:r>
              <a:rPr lang="en-IN" sz="1200" dirty="0" smtClean="0"/>
              <a:t>* </a:t>
            </a:r>
            <a:r>
              <a:rPr lang="en-IN" sz="1200" dirty="0" err="1" smtClean="0"/>
              <a:t>Tkinter</a:t>
            </a:r>
            <a:r>
              <a:rPr lang="en-IN" sz="1200" dirty="0" smtClean="0"/>
              <a:t> </a:t>
            </a:r>
            <a:r>
              <a:rPr lang="en-IN" sz="1200" dirty="0"/>
              <a:t>– </a:t>
            </a:r>
            <a:r>
              <a:rPr lang="en-IN" sz="1200" dirty="0" err="1"/>
              <a:t>py</a:t>
            </a:r>
            <a:r>
              <a:rPr lang="en-IN" sz="1200" dirty="0"/>
              <a:t> library </a:t>
            </a:r>
            <a:r>
              <a:rPr lang="en-IN" sz="1200" dirty="0" smtClean="0"/>
              <a:t>for user interface </a:t>
            </a:r>
            <a:r>
              <a:rPr lang="en-IN" sz="1200" dirty="0"/>
              <a:t/>
            </a:r>
            <a:br>
              <a:rPr lang="en-IN" sz="1200" dirty="0"/>
            </a:br>
            <a:r>
              <a:rPr lang="en-IN" sz="1200" dirty="0"/>
              <a:t/>
            </a:r>
            <a:br>
              <a:rPr lang="en-IN" sz="1200" dirty="0"/>
            </a:br>
            <a:endParaRPr lang="en-IN" sz="1200" dirty="0"/>
          </a:p>
        </p:txBody>
      </p:sp>
      <p:grpSp>
        <p:nvGrpSpPr>
          <p:cNvPr id="1208" name="Google Shape;1208;p47"/>
          <p:cNvGrpSpPr/>
          <p:nvPr/>
        </p:nvGrpSpPr>
        <p:grpSpPr>
          <a:xfrm>
            <a:off x="1367138" y="2678051"/>
            <a:ext cx="1389847" cy="376613"/>
            <a:chOff x="751825" y="3628376"/>
            <a:chExt cx="1389847" cy="376613"/>
          </a:xfrm>
        </p:grpSpPr>
        <p:sp>
          <p:nvSpPr>
            <p:cNvPr id="1209" name="Google Shape;1209;p47"/>
            <p:cNvSpPr/>
            <p:nvPr/>
          </p:nvSpPr>
          <p:spPr>
            <a:xfrm>
              <a:off x="751825" y="3668151"/>
              <a:ext cx="1389847" cy="33683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771226" y="3687521"/>
              <a:ext cx="1351076" cy="298101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7"/>
            <p:cNvSpPr/>
            <p:nvPr/>
          </p:nvSpPr>
          <p:spPr>
            <a:xfrm>
              <a:off x="791262" y="3704706"/>
              <a:ext cx="1310992" cy="263733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7"/>
            <p:cNvSpPr txBox="1"/>
            <p:nvPr/>
          </p:nvSpPr>
          <p:spPr>
            <a:xfrm>
              <a:off x="791275" y="3628376"/>
              <a:ext cx="1311000" cy="34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OK</a:t>
              </a: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13" name="Google Shape;1213;p47"/>
          <p:cNvGrpSpPr/>
          <p:nvPr/>
        </p:nvGrpSpPr>
        <p:grpSpPr>
          <a:xfrm>
            <a:off x="3605992" y="465657"/>
            <a:ext cx="197980" cy="197963"/>
            <a:chOff x="1703268" y="-55583"/>
            <a:chExt cx="275700" cy="275676"/>
          </a:xfrm>
        </p:grpSpPr>
        <p:sp>
          <p:nvSpPr>
            <p:cNvPr id="1214" name="Google Shape;1214;p47"/>
            <p:cNvSpPr/>
            <p:nvPr/>
          </p:nvSpPr>
          <p:spPr>
            <a:xfrm>
              <a:off x="1717091" y="-41761"/>
              <a:ext cx="261877" cy="26185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7" y="4527"/>
                  </a:lnTo>
                  <a:lnTo>
                    <a:pt x="4527" y="1"/>
                  </a:lnTo>
                  <a:close/>
                </a:path>
              </a:pathLst>
            </a:custGeom>
            <a:solidFill>
              <a:srgbClr val="440F5C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7"/>
            <p:cNvSpPr/>
            <p:nvPr/>
          </p:nvSpPr>
          <p:spPr>
            <a:xfrm>
              <a:off x="1703268" y="-55583"/>
              <a:ext cx="261877" cy="261854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7"/>
            <p:cNvSpPr/>
            <p:nvPr/>
          </p:nvSpPr>
          <p:spPr>
            <a:xfrm>
              <a:off x="1712188" y="-46314"/>
              <a:ext cx="243380" cy="243346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7" name="Google Shape;1217;p47"/>
            <p:cNvGrpSpPr/>
            <p:nvPr/>
          </p:nvGrpSpPr>
          <p:grpSpPr>
            <a:xfrm>
              <a:off x="1775131" y="17068"/>
              <a:ext cx="117461" cy="116809"/>
              <a:chOff x="8223329" y="552350"/>
              <a:chExt cx="79179" cy="78750"/>
            </a:xfrm>
          </p:grpSpPr>
          <p:sp>
            <p:nvSpPr>
              <p:cNvPr id="1218" name="Google Shape;1218;p47"/>
              <p:cNvSpPr/>
              <p:nvPr/>
            </p:nvSpPr>
            <p:spPr>
              <a:xfrm>
                <a:off x="8223329" y="552350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0"/>
                    </a:moveTo>
                    <a:lnTo>
                      <a:pt x="0" y="2019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47"/>
              <p:cNvSpPr/>
              <p:nvPr/>
            </p:nvSpPr>
            <p:spPr>
              <a:xfrm>
                <a:off x="8223329" y="552350"/>
                <a:ext cx="79179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020" fill="none" extrusionOk="0">
                    <a:moveTo>
                      <a:pt x="2031" y="20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568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20" name="Google Shape;1220;p47"/>
          <p:cNvSpPr/>
          <p:nvPr/>
        </p:nvSpPr>
        <p:spPr>
          <a:xfrm>
            <a:off x="3264238" y="2620000"/>
            <a:ext cx="405927" cy="405842"/>
          </a:xfrm>
          <a:custGeom>
            <a:avLst/>
            <a:gdLst/>
            <a:ahLst/>
            <a:cxnLst/>
            <a:rect l="l" t="t" r="r" b="b"/>
            <a:pathLst>
              <a:path w="9540" h="9538" extrusionOk="0">
                <a:moveTo>
                  <a:pt x="3317" y="2706"/>
                </a:moveTo>
                <a:lnTo>
                  <a:pt x="3317" y="3319"/>
                </a:lnTo>
                <a:lnTo>
                  <a:pt x="3932" y="3319"/>
                </a:lnTo>
                <a:lnTo>
                  <a:pt x="3932" y="4567"/>
                </a:lnTo>
                <a:lnTo>
                  <a:pt x="3317" y="4567"/>
                </a:lnTo>
                <a:lnTo>
                  <a:pt x="3317" y="3319"/>
                </a:lnTo>
                <a:lnTo>
                  <a:pt x="2071" y="3319"/>
                </a:lnTo>
                <a:lnTo>
                  <a:pt x="2071" y="4567"/>
                </a:lnTo>
                <a:lnTo>
                  <a:pt x="1456" y="4567"/>
                </a:lnTo>
                <a:lnTo>
                  <a:pt x="1456" y="3319"/>
                </a:lnTo>
                <a:lnTo>
                  <a:pt x="2071" y="3319"/>
                </a:lnTo>
                <a:lnTo>
                  <a:pt x="2071" y="2706"/>
                </a:lnTo>
                <a:close/>
                <a:moveTo>
                  <a:pt x="7475" y="2706"/>
                </a:moveTo>
                <a:lnTo>
                  <a:pt x="7475" y="3319"/>
                </a:lnTo>
                <a:lnTo>
                  <a:pt x="8087" y="3319"/>
                </a:lnTo>
                <a:lnTo>
                  <a:pt x="8087" y="4567"/>
                </a:lnTo>
                <a:lnTo>
                  <a:pt x="7475" y="4567"/>
                </a:lnTo>
                <a:lnTo>
                  <a:pt x="7475" y="3319"/>
                </a:lnTo>
                <a:lnTo>
                  <a:pt x="6226" y="3319"/>
                </a:lnTo>
                <a:lnTo>
                  <a:pt x="6226" y="4567"/>
                </a:lnTo>
                <a:lnTo>
                  <a:pt x="5611" y="4567"/>
                </a:lnTo>
                <a:lnTo>
                  <a:pt x="5611" y="3319"/>
                </a:lnTo>
                <a:lnTo>
                  <a:pt x="6226" y="3319"/>
                </a:lnTo>
                <a:lnTo>
                  <a:pt x="6226" y="2706"/>
                </a:lnTo>
                <a:close/>
                <a:moveTo>
                  <a:pt x="7045" y="5182"/>
                </a:moveTo>
                <a:lnTo>
                  <a:pt x="7045" y="5808"/>
                </a:lnTo>
                <a:lnTo>
                  <a:pt x="7045" y="7064"/>
                </a:lnTo>
                <a:lnTo>
                  <a:pt x="6433" y="7064"/>
                </a:lnTo>
                <a:lnTo>
                  <a:pt x="6433" y="7676"/>
                </a:lnTo>
                <a:lnTo>
                  <a:pt x="5799" y="7676"/>
                </a:lnTo>
                <a:lnTo>
                  <a:pt x="5799" y="8289"/>
                </a:lnTo>
                <a:lnTo>
                  <a:pt x="3727" y="8289"/>
                </a:lnTo>
                <a:lnTo>
                  <a:pt x="3727" y="7676"/>
                </a:lnTo>
                <a:lnTo>
                  <a:pt x="3115" y="7676"/>
                </a:lnTo>
                <a:lnTo>
                  <a:pt x="3115" y="7064"/>
                </a:lnTo>
                <a:lnTo>
                  <a:pt x="2479" y="7064"/>
                </a:lnTo>
                <a:lnTo>
                  <a:pt x="2479" y="5808"/>
                </a:lnTo>
                <a:lnTo>
                  <a:pt x="2479" y="5182"/>
                </a:lnTo>
                <a:close/>
                <a:moveTo>
                  <a:pt x="2911" y="1"/>
                </a:moveTo>
                <a:lnTo>
                  <a:pt x="2911" y="634"/>
                </a:lnTo>
                <a:lnTo>
                  <a:pt x="1864" y="634"/>
                </a:lnTo>
                <a:lnTo>
                  <a:pt x="1864" y="1249"/>
                </a:lnTo>
                <a:lnTo>
                  <a:pt x="1249" y="1249"/>
                </a:lnTo>
                <a:lnTo>
                  <a:pt x="1249" y="1862"/>
                </a:lnTo>
                <a:lnTo>
                  <a:pt x="634" y="1862"/>
                </a:lnTo>
                <a:lnTo>
                  <a:pt x="634" y="2906"/>
                </a:lnTo>
                <a:lnTo>
                  <a:pt x="1" y="2906"/>
                </a:lnTo>
                <a:lnTo>
                  <a:pt x="1" y="6632"/>
                </a:lnTo>
                <a:lnTo>
                  <a:pt x="634" y="6632"/>
                </a:lnTo>
                <a:lnTo>
                  <a:pt x="634" y="7676"/>
                </a:lnTo>
                <a:lnTo>
                  <a:pt x="1249" y="7676"/>
                </a:lnTo>
                <a:lnTo>
                  <a:pt x="1249" y="7881"/>
                </a:lnTo>
                <a:lnTo>
                  <a:pt x="1249" y="8289"/>
                </a:lnTo>
                <a:lnTo>
                  <a:pt x="1864" y="8289"/>
                </a:lnTo>
                <a:lnTo>
                  <a:pt x="1864" y="8493"/>
                </a:lnTo>
                <a:lnTo>
                  <a:pt x="1864" y="8904"/>
                </a:lnTo>
                <a:lnTo>
                  <a:pt x="2908" y="8904"/>
                </a:lnTo>
                <a:lnTo>
                  <a:pt x="2908" y="9115"/>
                </a:lnTo>
                <a:lnTo>
                  <a:pt x="2908" y="9537"/>
                </a:lnTo>
                <a:lnTo>
                  <a:pt x="6632" y="9537"/>
                </a:lnTo>
                <a:lnTo>
                  <a:pt x="6632" y="9111"/>
                </a:lnTo>
                <a:lnTo>
                  <a:pt x="6632" y="8906"/>
                </a:lnTo>
                <a:lnTo>
                  <a:pt x="7676" y="8906"/>
                </a:lnTo>
                <a:lnTo>
                  <a:pt x="7676" y="8496"/>
                </a:lnTo>
                <a:lnTo>
                  <a:pt x="7676" y="8294"/>
                </a:lnTo>
                <a:lnTo>
                  <a:pt x="8291" y="8294"/>
                </a:lnTo>
                <a:lnTo>
                  <a:pt x="8291" y="7883"/>
                </a:lnTo>
                <a:lnTo>
                  <a:pt x="8291" y="7679"/>
                </a:lnTo>
                <a:lnTo>
                  <a:pt x="8904" y="7679"/>
                </a:lnTo>
                <a:lnTo>
                  <a:pt x="8904" y="6635"/>
                </a:lnTo>
                <a:lnTo>
                  <a:pt x="9129" y="6635"/>
                </a:lnTo>
                <a:lnTo>
                  <a:pt x="9129" y="6653"/>
                </a:lnTo>
                <a:lnTo>
                  <a:pt x="9540" y="6653"/>
                </a:lnTo>
                <a:lnTo>
                  <a:pt x="9540" y="2906"/>
                </a:lnTo>
                <a:lnTo>
                  <a:pt x="8909" y="2906"/>
                </a:lnTo>
                <a:lnTo>
                  <a:pt x="8909" y="1866"/>
                </a:lnTo>
                <a:lnTo>
                  <a:pt x="8294" y="1866"/>
                </a:lnTo>
                <a:lnTo>
                  <a:pt x="8294" y="1251"/>
                </a:lnTo>
                <a:lnTo>
                  <a:pt x="7679" y="1251"/>
                </a:lnTo>
                <a:lnTo>
                  <a:pt x="7679" y="639"/>
                </a:lnTo>
                <a:lnTo>
                  <a:pt x="6635" y="639"/>
                </a:lnTo>
                <a:lnTo>
                  <a:pt x="66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47"/>
          <p:cNvSpPr/>
          <p:nvPr/>
        </p:nvSpPr>
        <p:spPr>
          <a:xfrm>
            <a:off x="423160" y="2663450"/>
            <a:ext cx="405776" cy="405818"/>
          </a:xfrm>
          <a:custGeom>
            <a:avLst/>
            <a:gdLst/>
            <a:ahLst/>
            <a:cxnLst/>
            <a:rect l="l" t="t" r="r" b="b"/>
            <a:pathLst>
              <a:path w="9537" h="9538" extrusionOk="0">
                <a:moveTo>
                  <a:pt x="2270" y="3117"/>
                </a:moveTo>
                <a:lnTo>
                  <a:pt x="2270" y="3730"/>
                </a:lnTo>
                <a:lnTo>
                  <a:pt x="2903" y="3730"/>
                </a:lnTo>
                <a:lnTo>
                  <a:pt x="2903" y="4361"/>
                </a:lnTo>
                <a:lnTo>
                  <a:pt x="2270" y="4361"/>
                </a:lnTo>
                <a:lnTo>
                  <a:pt x="2270" y="3730"/>
                </a:lnTo>
                <a:lnTo>
                  <a:pt x="1655" y="3730"/>
                </a:lnTo>
                <a:lnTo>
                  <a:pt x="1655" y="3117"/>
                </a:lnTo>
                <a:close/>
                <a:moveTo>
                  <a:pt x="3516" y="4363"/>
                </a:moveTo>
                <a:lnTo>
                  <a:pt x="3516" y="4998"/>
                </a:lnTo>
                <a:lnTo>
                  <a:pt x="2903" y="4998"/>
                </a:lnTo>
                <a:lnTo>
                  <a:pt x="2903" y="5611"/>
                </a:lnTo>
                <a:lnTo>
                  <a:pt x="2270" y="5611"/>
                </a:lnTo>
                <a:lnTo>
                  <a:pt x="2270" y="6226"/>
                </a:lnTo>
                <a:lnTo>
                  <a:pt x="1655" y="6226"/>
                </a:lnTo>
                <a:lnTo>
                  <a:pt x="1655" y="5611"/>
                </a:lnTo>
                <a:lnTo>
                  <a:pt x="2270" y="5611"/>
                </a:lnTo>
                <a:lnTo>
                  <a:pt x="2270" y="4978"/>
                </a:lnTo>
                <a:lnTo>
                  <a:pt x="2903" y="4978"/>
                </a:lnTo>
                <a:lnTo>
                  <a:pt x="2903" y="4363"/>
                </a:lnTo>
                <a:close/>
                <a:moveTo>
                  <a:pt x="7674" y="3117"/>
                </a:moveTo>
                <a:lnTo>
                  <a:pt x="7674" y="3730"/>
                </a:lnTo>
                <a:lnTo>
                  <a:pt x="7038" y="3730"/>
                </a:lnTo>
                <a:lnTo>
                  <a:pt x="7038" y="4363"/>
                </a:lnTo>
                <a:lnTo>
                  <a:pt x="6425" y="4363"/>
                </a:lnTo>
                <a:lnTo>
                  <a:pt x="6425" y="4978"/>
                </a:lnTo>
                <a:lnTo>
                  <a:pt x="7038" y="4978"/>
                </a:lnTo>
                <a:lnTo>
                  <a:pt x="7038" y="5611"/>
                </a:lnTo>
                <a:lnTo>
                  <a:pt x="7674" y="5611"/>
                </a:lnTo>
                <a:lnTo>
                  <a:pt x="7674" y="6226"/>
                </a:lnTo>
                <a:lnTo>
                  <a:pt x="7038" y="6226"/>
                </a:lnTo>
                <a:lnTo>
                  <a:pt x="7038" y="5611"/>
                </a:lnTo>
                <a:lnTo>
                  <a:pt x="6425" y="5611"/>
                </a:lnTo>
                <a:lnTo>
                  <a:pt x="6425" y="4998"/>
                </a:lnTo>
                <a:lnTo>
                  <a:pt x="5810" y="4998"/>
                </a:lnTo>
                <a:lnTo>
                  <a:pt x="5810" y="4361"/>
                </a:lnTo>
                <a:lnTo>
                  <a:pt x="6425" y="4361"/>
                </a:lnTo>
                <a:lnTo>
                  <a:pt x="6425" y="3730"/>
                </a:lnTo>
                <a:lnTo>
                  <a:pt x="7038" y="3730"/>
                </a:lnTo>
                <a:lnTo>
                  <a:pt x="7038" y="3117"/>
                </a:lnTo>
                <a:close/>
                <a:moveTo>
                  <a:pt x="6425" y="6433"/>
                </a:moveTo>
                <a:lnTo>
                  <a:pt x="6425" y="7045"/>
                </a:lnTo>
                <a:lnTo>
                  <a:pt x="3107" y="7045"/>
                </a:lnTo>
                <a:lnTo>
                  <a:pt x="3107" y="6433"/>
                </a:lnTo>
                <a:close/>
                <a:moveTo>
                  <a:pt x="2905" y="1"/>
                </a:moveTo>
                <a:lnTo>
                  <a:pt x="2905" y="634"/>
                </a:lnTo>
                <a:lnTo>
                  <a:pt x="1861" y="634"/>
                </a:lnTo>
                <a:lnTo>
                  <a:pt x="1861" y="1249"/>
                </a:lnTo>
                <a:lnTo>
                  <a:pt x="1246" y="1249"/>
                </a:lnTo>
                <a:lnTo>
                  <a:pt x="1246" y="1862"/>
                </a:lnTo>
                <a:lnTo>
                  <a:pt x="613" y="1862"/>
                </a:lnTo>
                <a:lnTo>
                  <a:pt x="613" y="2906"/>
                </a:lnTo>
                <a:lnTo>
                  <a:pt x="0" y="2906"/>
                </a:lnTo>
                <a:lnTo>
                  <a:pt x="0" y="6632"/>
                </a:lnTo>
                <a:lnTo>
                  <a:pt x="634" y="6632"/>
                </a:lnTo>
                <a:lnTo>
                  <a:pt x="634" y="7676"/>
                </a:lnTo>
                <a:lnTo>
                  <a:pt x="1246" y="7676"/>
                </a:lnTo>
                <a:lnTo>
                  <a:pt x="1246" y="7899"/>
                </a:lnTo>
                <a:lnTo>
                  <a:pt x="1246" y="8310"/>
                </a:lnTo>
                <a:lnTo>
                  <a:pt x="1861" y="8310"/>
                </a:lnTo>
                <a:lnTo>
                  <a:pt x="1861" y="8514"/>
                </a:lnTo>
                <a:lnTo>
                  <a:pt x="1861" y="8925"/>
                </a:lnTo>
                <a:lnTo>
                  <a:pt x="2905" y="8925"/>
                </a:lnTo>
                <a:lnTo>
                  <a:pt x="2905" y="9129"/>
                </a:lnTo>
                <a:lnTo>
                  <a:pt x="2905" y="9537"/>
                </a:lnTo>
                <a:lnTo>
                  <a:pt x="6632" y="9537"/>
                </a:lnTo>
                <a:lnTo>
                  <a:pt x="6632" y="9129"/>
                </a:lnTo>
                <a:lnTo>
                  <a:pt x="6632" y="8925"/>
                </a:lnTo>
                <a:lnTo>
                  <a:pt x="7676" y="8925"/>
                </a:lnTo>
                <a:lnTo>
                  <a:pt x="7676" y="8514"/>
                </a:lnTo>
                <a:lnTo>
                  <a:pt x="7676" y="8310"/>
                </a:lnTo>
                <a:lnTo>
                  <a:pt x="8309" y="8310"/>
                </a:lnTo>
                <a:lnTo>
                  <a:pt x="8309" y="7887"/>
                </a:lnTo>
                <a:lnTo>
                  <a:pt x="8309" y="7676"/>
                </a:lnTo>
                <a:lnTo>
                  <a:pt x="8924" y="7676"/>
                </a:lnTo>
                <a:lnTo>
                  <a:pt x="8924" y="6632"/>
                </a:lnTo>
                <a:lnTo>
                  <a:pt x="9126" y="6632"/>
                </a:lnTo>
                <a:lnTo>
                  <a:pt x="9126" y="6651"/>
                </a:lnTo>
                <a:lnTo>
                  <a:pt x="9537" y="6651"/>
                </a:lnTo>
                <a:lnTo>
                  <a:pt x="9537" y="2903"/>
                </a:lnTo>
                <a:lnTo>
                  <a:pt x="8924" y="2903"/>
                </a:lnTo>
                <a:lnTo>
                  <a:pt x="8924" y="1866"/>
                </a:lnTo>
                <a:lnTo>
                  <a:pt x="8309" y="1866"/>
                </a:lnTo>
                <a:lnTo>
                  <a:pt x="8309" y="1251"/>
                </a:lnTo>
                <a:lnTo>
                  <a:pt x="7676" y="1251"/>
                </a:lnTo>
                <a:lnTo>
                  <a:pt x="7676" y="618"/>
                </a:lnTo>
                <a:lnTo>
                  <a:pt x="6632" y="618"/>
                </a:lnTo>
                <a:lnTo>
                  <a:pt x="663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42"/>
          <p:cNvSpPr txBox="1">
            <a:spLocks noGrp="1"/>
          </p:cNvSpPr>
          <p:nvPr>
            <p:ph type="title"/>
          </p:nvPr>
        </p:nvSpPr>
        <p:spPr>
          <a:xfrm>
            <a:off x="720000" y="391900"/>
            <a:ext cx="6090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Protocols</a:t>
            </a:r>
            <a:endParaRPr dirty="0"/>
          </a:p>
        </p:txBody>
      </p:sp>
      <p:sp>
        <p:nvSpPr>
          <p:cNvPr id="1035" name="Google Shape;1035;p42"/>
          <p:cNvSpPr txBox="1">
            <a:spLocks noGrp="1"/>
          </p:cNvSpPr>
          <p:nvPr>
            <p:ph type="subTitle" idx="1"/>
          </p:nvPr>
        </p:nvSpPr>
        <p:spPr>
          <a:xfrm>
            <a:off x="1129111" y="1200458"/>
            <a:ext cx="29076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SMTP</a:t>
            </a:r>
            <a:endParaRPr dirty="0"/>
          </a:p>
        </p:txBody>
      </p:sp>
      <p:sp>
        <p:nvSpPr>
          <p:cNvPr id="1036" name="Google Shape;1036;p42"/>
          <p:cNvSpPr txBox="1">
            <a:spLocks noGrp="1"/>
          </p:cNvSpPr>
          <p:nvPr>
            <p:ph type="subTitle" idx="2"/>
          </p:nvPr>
        </p:nvSpPr>
        <p:spPr>
          <a:xfrm>
            <a:off x="5059381" y="1170083"/>
            <a:ext cx="29076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HTTP</a:t>
            </a:r>
            <a:endParaRPr dirty="0"/>
          </a:p>
        </p:txBody>
      </p:sp>
      <p:sp>
        <p:nvSpPr>
          <p:cNvPr id="1037" name="Google Shape;1037;p42"/>
          <p:cNvSpPr txBox="1">
            <a:spLocks noGrp="1"/>
          </p:cNvSpPr>
          <p:nvPr>
            <p:ph type="subTitle" idx="3"/>
          </p:nvPr>
        </p:nvSpPr>
        <p:spPr>
          <a:xfrm>
            <a:off x="947046" y="3035550"/>
            <a:ext cx="2907600" cy="16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SMTP stands for Simple Mail Transfer Protocol.</a:t>
            </a:r>
          </a:p>
          <a:p>
            <a:r>
              <a:rPr lang="en-US" dirty="0"/>
              <a:t>It is a program used for sending messages to other computer users based on e-mail addresses.</a:t>
            </a:r>
          </a:p>
          <a:p>
            <a:pPr marL="457200" lvl="0" indent="-317500" algn="ctr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endParaRPr dirty="0"/>
          </a:p>
        </p:txBody>
      </p:sp>
      <p:sp>
        <p:nvSpPr>
          <p:cNvPr id="1038" name="Google Shape;1038;p42"/>
          <p:cNvSpPr txBox="1">
            <a:spLocks noGrp="1"/>
          </p:cNvSpPr>
          <p:nvPr>
            <p:ph type="subTitle" idx="4"/>
          </p:nvPr>
        </p:nvSpPr>
        <p:spPr>
          <a:xfrm>
            <a:off x="4851779" y="2529542"/>
            <a:ext cx="2994933" cy="16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HTTP stands for </a:t>
            </a:r>
            <a:r>
              <a:rPr lang="en-US" b="1" dirty="0" smtClean="0"/>
              <a:t>Hyper Text </a:t>
            </a:r>
            <a:r>
              <a:rPr lang="en-US" b="1" dirty="0"/>
              <a:t>Transfer Protocol</a:t>
            </a:r>
            <a:r>
              <a:rPr lang="en-US" dirty="0"/>
              <a:t>.</a:t>
            </a:r>
          </a:p>
          <a:p>
            <a:r>
              <a:rPr lang="en-US" dirty="0"/>
              <a:t>It is a protocol used to access the data on the World Wide Web (www).</a:t>
            </a:r>
          </a:p>
          <a:p>
            <a:r>
              <a:rPr lang="en-US" dirty="0"/>
              <a:t>The HTTP protocol can be used to transfer the data in the form of plain text, hypertext, audio, video</a:t>
            </a:r>
            <a:r>
              <a:rPr lang="en-US" dirty="0" smtClean="0"/>
              <a:t>,</a:t>
            </a:r>
            <a:endParaRPr lang="en-US" dirty="0"/>
          </a:p>
        </p:txBody>
      </p:sp>
      <p:sp>
        <p:nvSpPr>
          <p:cNvPr id="1047" name="Google Shape;1047;p42"/>
          <p:cNvSpPr/>
          <p:nvPr/>
        </p:nvSpPr>
        <p:spPr>
          <a:xfrm>
            <a:off x="402038" y="4523638"/>
            <a:ext cx="238625" cy="238625"/>
          </a:xfrm>
          <a:custGeom>
            <a:avLst/>
            <a:gdLst/>
            <a:ahLst/>
            <a:cxnLst/>
            <a:rect l="l" t="t" r="r" b="b"/>
            <a:pathLst>
              <a:path w="9545" h="9545" extrusionOk="0">
                <a:moveTo>
                  <a:pt x="4345" y="1"/>
                </a:moveTo>
                <a:lnTo>
                  <a:pt x="4345" y="616"/>
                </a:lnTo>
                <a:lnTo>
                  <a:pt x="3727" y="616"/>
                </a:lnTo>
                <a:lnTo>
                  <a:pt x="3727" y="1660"/>
                </a:lnTo>
                <a:lnTo>
                  <a:pt x="3112" y="1660"/>
                </a:lnTo>
                <a:lnTo>
                  <a:pt x="3112" y="2500"/>
                </a:lnTo>
                <a:lnTo>
                  <a:pt x="2500" y="2500"/>
                </a:lnTo>
                <a:lnTo>
                  <a:pt x="2500" y="3112"/>
                </a:lnTo>
                <a:lnTo>
                  <a:pt x="1" y="3112"/>
                </a:lnTo>
                <a:lnTo>
                  <a:pt x="1" y="4771"/>
                </a:lnTo>
                <a:lnTo>
                  <a:pt x="616" y="4771"/>
                </a:lnTo>
                <a:lnTo>
                  <a:pt x="616" y="5389"/>
                </a:lnTo>
                <a:lnTo>
                  <a:pt x="1233" y="5389"/>
                </a:lnTo>
                <a:lnTo>
                  <a:pt x="1233" y="8911"/>
                </a:lnTo>
                <a:lnTo>
                  <a:pt x="1233" y="9120"/>
                </a:lnTo>
                <a:lnTo>
                  <a:pt x="1233" y="9544"/>
                </a:lnTo>
                <a:lnTo>
                  <a:pt x="2910" y="9544"/>
                </a:lnTo>
                <a:lnTo>
                  <a:pt x="2910" y="9120"/>
                </a:lnTo>
                <a:lnTo>
                  <a:pt x="2910" y="8911"/>
                </a:lnTo>
                <a:lnTo>
                  <a:pt x="3934" y="8911"/>
                </a:lnTo>
                <a:lnTo>
                  <a:pt x="3934" y="8294"/>
                </a:lnTo>
                <a:lnTo>
                  <a:pt x="5593" y="8294"/>
                </a:lnTo>
                <a:lnTo>
                  <a:pt x="5593" y="8314"/>
                </a:lnTo>
                <a:lnTo>
                  <a:pt x="5593" y="8927"/>
                </a:lnTo>
                <a:lnTo>
                  <a:pt x="6637" y="8927"/>
                </a:lnTo>
                <a:lnTo>
                  <a:pt x="6637" y="9544"/>
                </a:lnTo>
                <a:lnTo>
                  <a:pt x="8294" y="9544"/>
                </a:lnTo>
                <a:lnTo>
                  <a:pt x="8294" y="9129"/>
                </a:lnTo>
                <a:lnTo>
                  <a:pt x="8294" y="8918"/>
                </a:lnTo>
                <a:lnTo>
                  <a:pt x="8294" y="5389"/>
                </a:lnTo>
                <a:lnTo>
                  <a:pt x="8927" y="5389"/>
                </a:lnTo>
                <a:lnTo>
                  <a:pt x="8927" y="4771"/>
                </a:lnTo>
                <a:lnTo>
                  <a:pt x="9544" y="4771"/>
                </a:lnTo>
                <a:lnTo>
                  <a:pt x="9544" y="3112"/>
                </a:lnTo>
                <a:lnTo>
                  <a:pt x="7045" y="3112"/>
                </a:lnTo>
                <a:lnTo>
                  <a:pt x="7045" y="2500"/>
                </a:lnTo>
                <a:lnTo>
                  <a:pt x="6433" y="2500"/>
                </a:lnTo>
                <a:lnTo>
                  <a:pt x="6433" y="1660"/>
                </a:lnTo>
                <a:lnTo>
                  <a:pt x="5815" y="1660"/>
                </a:lnTo>
                <a:lnTo>
                  <a:pt x="5815" y="616"/>
                </a:lnTo>
                <a:lnTo>
                  <a:pt x="5182" y="616"/>
                </a:lnTo>
                <a:lnTo>
                  <a:pt x="51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42"/>
          <p:cNvSpPr/>
          <p:nvPr/>
        </p:nvSpPr>
        <p:spPr>
          <a:xfrm>
            <a:off x="402038" y="1165838"/>
            <a:ext cx="238625" cy="238625"/>
          </a:xfrm>
          <a:custGeom>
            <a:avLst/>
            <a:gdLst/>
            <a:ahLst/>
            <a:cxnLst/>
            <a:rect l="l" t="t" r="r" b="b"/>
            <a:pathLst>
              <a:path w="9545" h="9545" extrusionOk="0">
                <a:moveTo>
                  <a:pt x="4345" y="1"/>
                </a:moveTo>
                <a:lnTo>
                  <a:pt x="4345" y="616"/>
                </a:lnTo>
                <a:lnTo>
                  <a:pt x="3727" y="616"/>
                </a:lnTo>
                <a:lnTo>
                  <a:pt x="3727" y="1660"/>
                </a:lnTo>
                <a:lnTo>
                  <a:pt x="3112" y="1660"/>
                </a:lnTo>
                <a:lnTo>
                  <a:pt x="3112" y="2500"/>
                </a:lnTo>
                <a:lnTo>
                  <a:pt x="2500" y="2500"/>
                </a:lnTo>
                <a:lnTo>
                  <a:pt x="2500" y="3112"/>
                </a:lnTo>
                <a:lnTo>
                  <a:pt x="1" y="3112"/>
                </a:lnTo>
                <a:lnTo>
                  <a:pt x="1" y="4771"/>
                </a:lnTo>
                <a:lnTo>
                  <a:pt x="616" y="4771"/>
                </a:lnTo>
                <a:lnTo>
                  <a:pt x="616" y="5389"/>
                </a:lnTo>
                <a:lnTo>
                  <a:pt x="1233" y="5389"/>
                </a:lnTo>
                <a:lnTo>
                  <a:pt x="1233" y="8911"/>
                </a:lnTo>
                <a:lnTo>
                  <a:pt x="1233" y="9120"/>
                </a:lnTo>
                <a:lnTo>
                  <a:pt x="1233" y="9544"/>
                </a:lnTo>
                <a:lnTo>
                  <a:pt x="2910" y="9544"/>
                </a:lnTo>
                <a:lnTo>
                  <a:pt x="2910" y="9120"/>
                </a:lnTo>
                <a:lnTo>
                  <a:pt x="2910" y="8911"/>
                </a:lnTo>
                <a:lnTo>
                  <a:pt x="3934" y="8911"/>
                </a:lnTo>
                <a:lnTo>
                  <a:pt x="3934" y="8294"/>
                </a:lnTo>
                <a:lnTo>
                  <a:pt x="5593" y="8294"/>
                </a:lnTo>
                <a:lnTo>
                  <a:pt x="5593" y="8314"/>
                </a:lnTo>
                <a:lnTo>
                  <a:pt x="5593" y="8927"/>
                </a:lnTo>
                <a:lnTo>
                  <a:pt x="6637" y="8927"/>
                </a:lnTo>
                <a:lnTo>
                  <a:pt x="6637" y="9544"/>
                </a:lnTo>
                <a:lnTo>
                  <a:pt x="8294" y="9544"/>
                </a:lnTo>
                <a:lnTo>
                  <a:pt x="8294" y="9129"/>
                </a:lnTo>
                <a:lnTo>
                  <a:pt x="8294" y="8918"/>
                </a:lnTo>
                <a:lnTo>
                  <a:pt x="8294" y="5389"/>
                </a:lnTo>
                <a:lnTo>
                  <a:pt x="8927" y="5389"/>
                </a:lnTo>
                <a:lnTo>
                  <a:pt x="8927" y="4771"/>
                </a:lnTo>
                <a:lnTo>
                  <a:pt x="9544" y="4771"/>
                </a:lnTo>
                <a:lnTo>
                  <a:pt x="9544" y="3112"/>
                </a:lnTo>
                <a:lnTo>
                  <a:pt x="7045" y="3112"/>
                </a:lnTo>
                <a:lnTo>
                  <a:pt x="7045" y="2500"/>
                </a:lnTo>
                <a:lnTo>
                  <a:pt x="6433" y="2500"/>
                </a:lnTo>
                <a:lnTo>
                  <a:pt x="6433" y="1660"/>
                </a:lnTo>
                <a:lnTo>
                  <a:pt x="5815" y="1660"/>
                </a:lnTo>
                <a:lnTo>
                  <a:pt x="5815" y="616"/>
                </a:lnTo>
                <a:lnTo>
                  <a:pt x="5182" y="616"/>
                </a:lnTo>
                <a:lnTo>
                  <a:pt x="51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42"/>
          <p:cNvSpPr/>
          <p:nvPr/>
        </p:nvSpPr>
        <p:spPr>
          <a:xfrm>
            <a:off x="8523038" y="4523638"/>
            <a:ext cx="238625" cy="238625"/>
          </a:xfrm>
          <a:custGeom>
            <a:avLst/>
            <a:gdLst/>
            <a:ahLst/>
            <a:cxnLst/>
            <a:rect l="l" t="t" r="r" b="b"/>
            <a:pathLst>
              <a:path w="9545" h="9545" extrusionOk="0">
                <a:moveTo>
                  <a:pt x="4345" y="1"/>
                </a:moveTo>
                <a:lnTo>
                  <a:pt x="4345" y="616"/>
                </a:lnTo>
                <a:lnTo>
                  <a:pt x="3727" y="616"/>
                </a:lnTo>
                <a:lnTo>
                  <a:pt x="3727" y="1660"/>
                </a:lnTo>
                <a:lnTo>
                  <a:pt x="3112" y="1660"/>
                </a:lnTo>
                <a:lnTo>
                  <a:pt x="3112" y="2500"/>
                </a:lnTo>
                <a:lnTo>
                  <a:pt x="2500" y="2500"/>
                </a:lnTo>
                <a:lnTo>
                  <a:pt x="2500" y="3112"/>
                </a:lnTo>
                <a:lnTo>
                  <a:pt x="1" y="3112"/>
                </a:lnTo>
                <a:lnTo>
                  <a:pt x="1" y="4771"/>
                </a:lnTo>
                <a:lnTo>
                  <a:pt x="616" y="4771"/>
                </a:lnTo>
                <a:lnTo>
                  <a:pt x="616" y="5389"/>
                </a:lnTo>
                <a:lnTo>
                  <a:pt x="1233" y="5389"/>
                </a:lnTo>
                <a:lnTo>
                  <a:pt x="1233" y="8911"/>
                </a:lnTo>
                <a:lnTo>
                  <a:pt x="1233" y="9120"/>
                </a:lnTo>
                <a:lnTo>
                  <a:pt x="1233" y="9544"/>
                </a:lnTo>
                <a:lnTo>
                  <a:pt x="2910" y="9544"/>
                </a:lnTo>
                <a:lnTo>
                  <a:pt x="2910" y="9120"/>
                </a:lnTo>
                <a:lnTo>
                  <a:pt x="2910" y="8911"/>
                </a:lnTo>
                <a:lnTo>
                  <a:pt x="3934" y="8911"/>
                </a:lnTo>
                <a:lnTo>
                  <a:pt x="3934" y="8294"/>
                </a:lnTo>
                <a:lnTo>
                  <a:pt x="5593" y="8294"/>
                </a:lnTo>
                <a:lnTo>
                  <a:pt x="5593" y="8314"/>
                </a:lnTo>
                <a:lnTo>
                  <a:pt x="5593" y="8927"/>
                </a:lnTo>
                <a:lnTo>
                  <a:pt x="6637" y="8927"/>
                </a:lnTo>
                <a:lnTo>
                  <a:pt x="6637" y="9544"/>
                </a:lnTo>
                <a:lnTo>
                  <a:pt x="8294" y="9544"/>
                </a:lnTo>
                <a:lnTo>
                  <a:pt x="8294" y="9129"/>
                </a:lnTo>
                <a:lnTo>
                  <a:pt x="8294" y="8918"/>
                </a:lnTo>
                <a:lnTo>
                  <a:pt x="8294" y="5389"/>
                </a:lnTo>
                <a:lnTo>
                  <a:pt x="8927" y="5389"/>
                </a:lnTo>
                <a:lnTo>
                  <a:pt x="8927" y="4771"/>
                </a:lnTo>
                <a:lnTo>
                  <a:pt x="9544" y="4771"/>
                </a:lnTo>
                <a:lnTo>
                  <a:pt x="9544" y="3112"/>
                </a:lnTo>
                <a:lnTo>
                  <a:pt x="7045" y="3112"/>
                </a:lnTo>
                <a:lnTo>
                  <a:pt x="7045" y="2500"/>
                </a:lnTo>
                <a:lnTo>
                  <a:pt x="6433" y="2500"/>
                </a:lnTo>
                <a:lnTo>
                  <a:pt x="6433" y="1660"/>
                </a:lnTo>
                <a:lnTo>
                  <a:pt x="5815" y="1660"/>
                </a:lnTo>
                <a:lnTo>
                  <a:pt x="5815" y="616"/>
                </a:lnTo>
                <a:lnTo>
                  <a:pt x="5182" y="616"/>
                </a:lnTo>
                <a:lnTo>
                  <a:pt x="51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42"/>
          <p:cNvSpPr/>
          <p:nvPr/>
        </p:nvSpPr>
        <p:spPr>
          <a:xfrm>
            <a:off x="8523038" y="1165838"/>
            <a:ext cx="238625" cy="238625"/>
          </a:xfrm>
          <a:custGeom>
            <a:avLst/>
            <a:gdLst/>
            <a:ahLst/>
            <a:cxnLst/>
            <a:rect l="l" t="t" r="r" b="b"/>
            <a:pathLst>
              <a:path w="9545" h="9545" extrusionOk="0">
                <a:moveTo>
                  <a:pt x="4345" y="1"/>
                </a:moveTo>
                <a:lnTo>
                  <a:pt x="4345" y="616"/>
                </a:lnTo>
                <a:lnTo>
                  <a:pt x="3727" y="616"/>
                </a:lnTo>
                <a:lnTo>
                  <a:pt x="3727" y="1660"/>
                </a:lnTo>
                <a:lnTo>
                  <a:pt x="3112" y="1660"/>
                </a:lnTo>
                <a:lnTo>
                  <a:pt x="3112" y="2500"/>
                </a:lnTo>
                <a:lnTo>
                  <a:pt x="2500" y="2500"/>
                </a:lnTo>
                <a:lnTo>
                  <a:pt x="2500" y="3112"/>
                </a:lnTo>
                <a:lnTo>
                  <a:pt x="1" y="3112"/>
                </a:lnTo>
                <a:lnTo>
                  <a:pt x="1" y="4771"/>
                </a:lnTo>
                <a:lnTo>
                  <a:pt x="616" y="4771"/>
                </a:lnTo>
                <a:lnTo>
                  <a:pt x="616" y="5389"/>
                </a:lnTo>
                <a:lnTo>
                  <a:pt x="1233" y="5389"/>
                </a:lnTo>
                <a:lnTo>
                  <a:pt x="1233" y="8911"/>
                </a:lnTo>
                <a:lnTo>
                  <a:pt x="1233" y="9120"/>
                </a:lnTo>
                <a:lnTo>
                  <a:pt x="1233" y="9544"/>
                </a:lnTo>
                <a:lnTo>
                  <a:pt x="2910" y="9544"/>
                </a:lnTo>
                <a:lnTo>
                  <a:pt x="2910" y="9120"/>
                </a:lnTo>
                <a:lnTo>
                  <a:pt x="2910" y="8911"/>
                </a:lnTo>
                <a:lnTo>
                  <a:pt x="3934" y="8911"/>
                </a:lnTo>
                <a:lnTo>
                  <a:pt x="3934" y="8294"/>
                </a:lnTo>
                <a:lnTo>
                  <a:pt x="5593" y="8294"/>
                </a:lnTo>
                <a:lnTo>
                  <a:pt x="5593" y="8314"/>
                </a:lnTo>
                <a:lnTo>
                  <a:pt x="5593" y="8927"/>
                </a:lnTo>
                <a:lnTo>
                  <a:pt x="6637" y="8927"/>
                </a:lnTo>
                <a:lnTo>
                  <a:pt x="6637" y="9544"/>
                </a:lnTo>
                <a:lnTo>
                  <a:pt x="8294" y="9544"/>
                </a:lnTo>
                <a:lnTo>
                  <a:pt x="8294" y="9129"/>
                </a:lnTo>
                <a:lnTo>
                  <a:pt x="8294" y="8918"/>
                </a:lnTo>
                <a:lnTo>
                  <a:pt x="8294" y="5389"/>
                </a:lnTo>
                <a:lnTo>
                  <a:pt x="8927" y="5389"/>
                </a:lnTo>
                <a:lnTo>
                  <a:pt x="8927" y="4771"/>
                </a:lnTo>
                <a:lnTo>
                  <a:pt x="9544" y="4771"/>
                </a:lnTo>
                <a:lnTo>
                  <a:pt x="9544" y="3112"/>
                </a:lnTo>
                <a:lnTo>
                  <a:pt x="7045" y="3112"/>
                </a:lnTo>
                <a:lnTo>
                  <a:pt x="7045" y="2500"/>
                </a:lnTo>
                <a:lnTo>
                  <a:pt x="6433" y="2500"/>
                </a:lnTo>
                <a:lnTo>
                  <a:pt x="6433" y="1660"/>
                </a:lnTo>
                <a:lnTo>
                  <a:pt x="5815" y="1660"/>
                </a:lnTo>
                <a:lnTo>
                  <a:pt x="5815" y="616"/>
                </a:lnTo>
                <a:lnTo>
                  <a:pt x="5182" y="616"/>
                </a:lnTo>
                <a:lnTo>
                  <a:pt x="51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705;p60"/>
          <p:cNvGrpSpPr/>
          <p:nvPr/>
        </p:nvGrpSpPr>
        <p:grpSpPr>
          <a:xfrm>
            <a:off x="1397190" y="1678283"/>
            <a:ext cx="294338" cy="355632"/>
            <a:chOff x="288050" y="1629900"/>
            <a:chExt cx="195925" cy="236725"/>
          </a:xfrm>
        </p:grpSpPr>
        <p:sp>
          <p:nvSpPr>
            <p:cNvPr id="20" name="Google Shape;1706;p60"/>
            <p:cNvSpPr/>
            <p:nvPr/>
          </p:nvSpPr>
          <p:spPr>
            <a:xfrm>
              <a:off x="303775" y="1758675"/>
              <a:ext cx="15275" cy="31075"/>
            </a:xfrm>
            <a:custGeom>
              <a:avLst/>
              <a:gdLst/>
              <a:ahLst/>
              <a:cxnLst/>
              <a:rect l="l" t="t" r="r" b="b"/>
              <a:pathLst>
                <a:path w="611" h="1243" extrusionOk="0">
                  <a:moveTo>
                    <a:pt x="0" y="1"/>
                  </a:moveTo>
                  <a:lnTo>
                    <a:pt x="0" y="1242"/>
                  </a:lnTo>
                  <a:lnTo>
                    <a:pt x="611" y="1242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707;p60"/>
            <p:cNvSpPr/>
            <p:nvPr/>
          </p:nvSpPr>
          <p:spPr>
            <a:xfrm>
              <a:off x="437650" y="1758675"/>
              <a:ext cx="15300" cy="31075"/>
            </a:xfrm>
            <a:custGeom>
              <a:avLst/>
              <a:gdLst/>
              <a:ahLst/>
              <a:cxnLst/>
              <a:rect l="l" t="t" r="r" b="b"/>
              <a:pathLst>
                <a:path w="612" h="1243" extrusionOk="0">
                  <a:moveTo>
                    <a:pt x="1" y="1"/>
                  </a:moveTo>
                  <a:lnTo>
                    <a:pt x="1" y="1242"/>
                  </a:lnTo>
                  <a:lnTo>
                    <a:pt x="611" y="1242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708;p60"/>
            <p:cNvSpPr/>
            <p:nvPr/>
          </p:nvSpPr>
          <p:spPr>
            <a:xfrm>
              <a:off x="319150" y="1789725"/>
              <a:ext cx="15275" cy="15325"/>
            </a:xfrm>
            <a:custGeom>
              <a:avLst/>
              <a:gdLst/>
              <a:ahLst/>
              <a:cxnLst/>
              <a:rect l="l" t="t" r="r" b="b"/>
              <a:pathLst>
                <a:path w="611" h="613" extrusionOk="0">
                  <a:moveTo>
                    <a:pt x="0" y="0"/>
                  </a:moveTo>
                  <a:lnTo>
                    <a:pt x="0" y="613"/>
                  </a:lnTo>
                  <a:lnTo>
                    <a:pt x="611" y="61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709;p60"/>
            <p:cNvSpPr/>
            <p:nvPr/>
          </p:nvSpPr>
          <p:spPr>
            <a:xfrm>
              <a:off x="422400" y="1789725"/>
              <a:ext cx="15275" cy="15325"/>
            </a:xfrm>
            <a:custGeom>
              <a:avLst/>
              <a:gdLst/>
              <a:ahLst/>
              <a:cxnLst/>
              <a:rect l="l" t="t" r="r" b="b"/>
              <a:pathLst>
                <a:path w="611" h="613" extrusionOk="0">
                  <a:moveTo>
                    <a:pt x="1" y="0"/>
                  </a:moveTo>
                  <a:lnTo>
                    <a:pt x="1" y="613"/>
                  </a:lnTo>
                  <a:lnTo>
                    <a:pt x="611" y="61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10;p60"/>
            <p:cNvSpPr/>
            <p:nvPr/>
          </p:nvSpPr>
          <p:spPr>
            <a:xfrm>
              <a:off x="391300" y="1805025"/>
              <a:ext cx="30675" cy="31075"/>
            </a:xfrm>
            <a:custGeom>
              <a:avLst/>
              <a:gdLst/>
              <a:ahLst/>
              <a:cxnLst/>
              <a:rect l="l" t="t" r="r" b="b"/>
              <a:pathLst>
                <a:path w="1227" h="1243" extrusionOk="0">
                  <a:moveTo>
                    <a:pt x="616" y="1"/>
                  </a:moveTo>
                  <a:lnTo>
                    <a:pt x="616" y="632"/>
                  </a:lnTo>
                  <a:lnTo>
                    <a:pt x="1" y="632"/>
                  </a:lnTo>
                  <a:lnTo>
                    <a:pt x="1" y="1242"/>
                  </a:lnTo>
                  <a:lnTo>
                    <a:pt x="1226" y="1242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711;p60"/>
            <p:cNvSpPr/>
            <p:nvPr/>
          </p:nvSpPr>
          <p:spPr>
            <a:xfrm>
              <a:off x="319150" y="1836075"/>
              <a:ext cx="15275" cy="15275"/>
            </a:xfrm>
            <a:custGeom>
              <a:avLst/>
              <a:gdLst/>
              <a:ahLst/>
              <a:cxnLst/>
              <a:rect l="l" t="t" r="r" b="b"/>
              <a:pathLst>
                <a:path w="611" h="611" extrusionOk="0">
                  <a:moveTo>
                    <a:pt x="0" y="0"/>
                  </a:moveTo>
                  <a:lnTo>
                    <a:pt x="0" y="611"/>
                  </a:lnTo>
                  <a:lnTo>
                    <a:pt x="611" y="611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712;p60"/>
            <p:cNvSpPr/>
            <p:nvPr/>
          </p:nvSpPr>
          <p:spPr>
            <a:xfrm>
              <a:off x="422400" y="1836075"/>
              <a:ext cx="15275" cy="15275"/>
            </a:xfrm>
            <a:custGeom>
              <a:avLst/>
              <a:gdLst/>
              <a:ahLst/>
              <a:cxnLst/>
              <a:rect l="l" t="t" r="r" b="b"/>
              <a:pathLst>
                <a:path w="611" h="611" extrusionOk="0">
                  <a:moveTo>
                    <a:pt x="1" y="0"/>
                  </a:moveTo>
                  <a:lnTo>
                    <a:pt x="1" y="611"/>
                  </a:lnTo>
                  <a:lnTo>
                    <a:pt x="611" y="611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713;p60"/>
            <p:cNvSpPr/>
            <p:nvPr/>
          </p:nvSpPr>
          <p:spPr>
            <a:xfrm>
              <a:off x="334400" y="1805025"/>
              <a:ext cx="31050" cy="31075"/>
            </a:xfrm>
            <a:custGeom>
              <a:avLst/>
              <a:gdLst/>
              <a:ahLst/>
              <a:cxnLst/>
              <a:rect l="l" t="t" r="r" b="b"/>
              <a:pathLst>
                <a:path w="1242" h="1243" extrusionOk="0">
                  <a:moveTo>
                    <a:pt x="1" y="1"/>
                  </a:moveTo>
                  <a:lnTo>
                    <a:pt x="1" y="1242"/>
                  </a:lnTo>
                  <a:lnTo>
                    <a:pt x="1242" y="1242"/>
                  </a:lnTo>
                  <a:lnTo>
                    <a:pt x="1242" y="632"/>
                  </a:lnTo>
                  <a:lnTo>
                    <a:pt x="611" y="632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714;p60"/>
            <p:cNvSpPr/>
            <p:nvPr/>
          </p:nvSpPr>
          <p:spPr>
            <a:xfrm>
              <a:off x="303775" y="1851325"/>
              <a:ext cx="15275" cy="15300"/>
            </a:xfrm>
            <a:custGeom>
              <a:avLst/>
              <a:gdLst/>
              <a:ahLst/>
              <a:cxnLst/>
              <a:rect l="l" t="t" r="r" b="b"/>
              <a:pathLst>
                <a:path w="611" h="612" extrusionOk="0">
                  <a:moveTo>
                    <a:pt x="0" y="1"/>
                  </a:moveTo>
                  <a:lnTo>
                    <a:pt x="0" y="611"/>
                  </a:lnTo>
                  <a:lnTo>
                    <a:pt x="611" y="61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15;p60"/>
            <p:cNvSpPr/>
            <p:nvPr/>
          </p:nvSpPr>
          <p:spPr>
            <a:xfrm>
              <a:off x="437650" y="1851325"/>
              <a:ext cx="15300" cy="15300"/>
            </a:xfrm>
            <a:custGeom>
              <a:avLst/>
              <a:gdLst/>
              <a:ahLst/>
              <a:cxnLst/>
              <a:rect l="l" t="t" r="r" b="b"/>
              <a:pathLst>
                <a:path w="612" h="612" extrusionOk="0">
                  <a:moveTo>
                    <a:pt x="1" y="1"/>
                  </a:moveTo>
                  <a:lnTo>
                    <a:pt x="1" y="611"/>
                  </a:lnTo>
                  <a:lnTo>
                    <a:pt x="611" y="61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16;p60"/>
            <p:cNvSpPr/>
            <p:nvPr/>
          </p:nvSpPr>
          <p:spPr>
            <a:xfrm>
              <a:off x="288050" y="1629900"/>
              <a:ext cx="195925" cy="128800"/>
            </a:xfrm>
            <a:custGeom>
              <a:avLst/>
              <a:gdLst/>
              <a:ahLst/>
              <a:cxnLst/>
              <a:rect l="l" t="t" r="r" b="b"/>
              <a:pathLst>
                <a:path w="7837" h="5152" extrusionOk="0">
                  <a:moveTo>
                    <a:pt x="1855" y="0"/>
                  </a:moveTo>
                  <a:lnTo>
                    <a:pt x="1855" y="615"/>
                  </a:lnTo>
                  <a:lnTo>
                    <a:pt x="1244" y="615"/>
                  </a:lnTo>
                  <a:lnTo>
                    <a:pt x="1244" y="1226"/>
                  </a:lnTo>
                  <a:lnTo>
                    <a:pt x="629" y="1226"/>
                  </a:lnTo>
                  <a:lnTo>
                    <a:pt x="629" y="1854"/>
                  </a:lnTo>
                  <a:lnTo>
                    <a:pt x="0" y="1854"/>
                  </a:lnTo>
                  <a:lnTo>
                    <a:pt x="0" y="5152"/>
                  </a:lnTo>
                  <a:lnTo>
                    <a:pt x="629" y="5152"/>
                  </a:lnTo>
                  <a:lnTo>
                    <a:pt x="629" y="3706"/>
                  </a:lnTo>
                  <a:lnTo>
                    <a:pt x="1244" y="3706"/>
                  </a:lnTo>
                  <a:lnTo>
                    <a:pt x="1244" y="3077"/>
                  </a:lnTo>
                  <a:lnTo>
                    <a:pt x="1855" y="3077"/>
                  </a:lnTo>
                  <a:lnTo>
                    <a:pt x="1855" y="2467"/>
                  </a:lnTo>
                  <a:lnTo>
                    <a:pt x="2465" y="2467"/>
                  </a:lnTo>
                  <a:lnTo>
                    <a:pt x="2465" y="3077"/>
                  </a:lnTo>
                  <a:lnTo>
                    <a:pt x="3706" y="3077"/>
                  </a:lnTo>
                  <a:lnTo>
                    <a:pt x="3706" y="3706"/>
                  </a:lnTo>
                  <a:lnTo>
                    <a:pt x="6598" y="3706"/>
                  </a:lnTo>
                  <a:lnTo>
                    <a:pt x="6598" y="5152"/>
                  </a:lnTo>
                  <a:lnTo>
                    <a:pt x="7210" y="5152"/>
                  </a:lnTo>
                  <a:lnTo>
                    <a:pt x="7210" y="2467"/>
                  </a:lnTo>
                  <a:lnTo>
                    <a:pt x="7837" y="2467"/>
                  </a:lnTo>
                  <a:lnTo>
                    <a:pt x="7837" y="1226"/>
                  </a:lnTo>
                  <a:lnTo>
                    <a:pt x="5985" y="1226"/>
                  </a:lnTo>
                  <a:lnTo>
                    <a:pt x="5985" y="615"/>
                  </a:lnTo>
                  <a:lnTo>
                    <a:pt x="5356" y="615"/>
                  </a:lnTo>
                  <a:lnTo>
                    <a:pt x="53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1705;p60"/>
          <p:cNvGrpSpPr/>
          <p:nvPr/>
        </p:nvGrpSpPr>
        <p:grpSpPr>
          <a:xfrm>
            <a:off x="3428590" y="1597215"/>
            <a:ext cx="294338" cy="355632"/>
            <a:chOff x="288050" y="1629900"/>
            <a:chExt cx="195925" cy="236725"/>
          </a:xfrm>
        </p:grpSpPr>
        <p:sp>
          <p:nvSpPr>
            <p:cNvPr id="32" name="Google Shape;1706;p60"/>
            <p:cNvSpPr/>
            <p:nvPr/>
          </p:nvSpPr>
          <p:spPr>
            <a:xfrm>
              <a:off x="303775" y="1758675"/>
              <a:ext cx="15275" cy="31075"/>
            </a:xfrm>
            <a:custGeom>
              <a:avLst/>
              <a:gdLst/>
              <a:ahLst/>
              <a:cxnLst/>
              <a:rect l="l" t="t" r="r" b="b"/>
              <a:pathLst>
                <a:path w="611" h="1243" extrusionOk="0">
                  <a:moveTo>
                    <a:pt x="0" y="1"/>
                  </a:moveTo>
                  <a:lnTo>
                    <a:pt x="0" y="1242"/>
                  </a:lnTo>
                  <a:lnTo>
                    <a:pt x="611" y="1242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07;p60"/>
            <p:cNvSpPr/>
            <p:nvPr/>
          </p:nvSpPr>
          <p:spPr>
            <a:xfrm>
              <a:off x="437650" y="1758675"/>
              <a:ext cx="15300" cy="31075"/>
            </a:xfrm>
            <a:custGeom>
              <a:avLst/>
              <a:gdLst/>
              <a:ahLst/>
              <a:cxnLst/>
              <a:rect l="l" t="t" r="r" b="b"/>
              <a:pathLst>
                <a:path w="612" h="1243" extrusionOk="0">
                  <a:moveTo>
                    <a:pt x="1" y="1"/>
                  </a:moveTo>
                  <a:lnTo>
                    <a:pt x="1" y="1242"/>
                  </a:lnTo>
                  <a:lnTo>
                    <a:pt x="611" y="1242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08;p60"/>
            <p:cNvSpPr/>
            <p:nvPr/>
          </p:nvSpPr>
          <p:spPr>
            <a:xfrm>
              <a:off x="319150" y="1789725"/>
              <a:ext cx="15275" cy="15325"/>
            </a:xfrm>
            <a:custGeom>
              <a:avLst/>
              <a:gdLst/>
              <a:ahLst/>
              <a:cxnLst/>
              <a:rect l="l" t="t" r="r" b="b"/>
              <a:pathLst>
                <a:path w="611" h="613" extrusionOk="0">
                  <a:moveTo>
                    <a:pt x="0" y="0"/>
                  </a:moveTo>
                  <a:lnTo>
                    <a:pt x="0" y="613"/>
                  </a:lnTo>
                  <a:lnTo>
                    <a:pt x="611" y="61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709;p60"/>
            <p:cNvSpPr/>
            <p:nvPr/>
          </p:nvSpPr>
          <p:spPr>
            <a:xfrm>
              <a:off x="422400" y="1789725"/>
              <a:ext cx="15275" cy="15325"/>
            </a:xfrm>
            <a:custGeom>
              <a:avLst/>
              <a:gdLst/>
              <a:ahLst/>
              <a:cxnLst/>
              <a:rect l="l" t="t" r="r" b="b"/>
              <a:pathLst>
                <a:path w="611" h="613" extrusionOk="0">
                  <a:moveTo>
                    <a:pt x="1" y="0"/>
                  </a:moveTo>
                  <a:lnTo>
                    <a:pt x="1" y="613"/>
                  </a:lnTo>
                  <a:lnTo>
                    <a:pt x="611" y="61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10;p60"/>
            <p:cNvSpPr/>
            <p:nvPr/>
          </p:nvSpPr>
          <p:spPr>
            <a:xfrm>
              <a:off x="391300" y="1805025"/>
              <a:ext cx="30675" cy="31075"/>
            </a:xfrm>
            <a:custGeom>
              <a:avLst/>
              <a:gdLst/>
              <a:ahLst/>
              <a:cxnLst/>
              <a:rect l="l" t="t" r="r" b="b"/>
              <a:pathLst>
                <a:path w="1227" h="1243" extrusionOk="0">
                  <a:moveTo>
                    <a:pt x="616" y="1"/>
                  </a:moveTo>
                  <a:lnTo>
                    <a:pt x="616" y="632"/>
                  </a:lnTo>
                  <a:lnTo>
                    <a:pt x="1" y="632"/>
                  </a:lnTo>
                  <a:lnTo>
                    <a:pt x="1" y="1242"/>
                  </a:lnTo>
                  <a:lnTo>
                    <a:pt x="1226" y="1242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11;p60"/>
            <p:cNvSpPr/>
            <p:nvPr/>
          </p:nvSpPr>
          <p:spPr>
            <a:xfrm>
              <a:off x="319150" y="1836075"/>
              <a:ext cx="15275" cy="15275"/>
            </a:xfrm>
            <a:custGeom>
              <a:avLst/>
              <a:gdLst/>
              <a:ahLst/>
              <a:cxnLst/>
              <a:rect l="l" t="t" r="r" b="b"/>
              <a:pathLst>
                <a:path w="611" h="611" extrusionOk="0">
                  <a:moveTo>
                    <a:pt x="0" y="0"/>
                  </a:moveTo>
                  <a:lnTo>
                    <a:pt x="0" y="611"/>
                  </a:lnTo>
                  <a:lnTo>
                    <a:pt x="611" y="611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12;p60"/>
            <p:cNvSpPr/>
            <p:nvPr/>
          </p:nvSpPr>
          <p:spPr>
            <a:xfrm>
              <a:off x="422400" y="1836075"/>
              <a:ext cx="15275" cy="15275"/>
            </a:xfrm>
            <a:custGeom>
              <a:avLst/>
              <a:gdLst/>
              <a:ahLst/>
              <a:cxnLst/>
              <a:rect l="l" t="t" r="r" b="b"/>
              <a:pathLst>
                <a:path w="611" h="611" extrusionOk="0">
                  <a:moveTo>
                    <a:pt x="1" y="0"/>
                  </a:moveTo>
                  <a:lnTo>
                    <a:pt x="1" y="611"/>
                  </a:lnTo>
                  <a:lnTo>
                    <a:pt x="611" y="611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13;p60"/>
            <p:cNvSpPr/>
            <p:nvPr/>
          </p:nvSpPr>
          <p:spPr>
            <a:xfrm>
              <a:off x="334400" y="1805025"/>
              <a:ext cx="31050" cy="31075"/>
            </a:xfrm>
            <a:custGeom>
              <a:avLst/>
              <a:gdLst/>
              <a:ahLst/>
              <a:cxnLst/>
              <a:rect l="l" t="t" r="r" b="b"/>
              <a:pathLst>
                <a:path w="1242" h="1243" extrusionOk="0">
                  <a:moveTo>
                    <a:pt x="1" y="1"/>
                  </a:moveTo>
                  <a:lnTo>
                    <a:pt x="1" y="1242"/>
                  </a:lnTo>
                  <a:lnTo>
                    <a:pt x="1242" y="1242"/>
                  </a:lnTo>
                  <a:lnTo>
                    <a:pt x="1242" y="632"/>
                  </a:lnTo>
                  <a:lnTo>
                    <a:pt x="611" y="632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14;p60"/>
            <p:cNvSpPr/>
            <p:nvPr/>
          </p:nvSpPr>
          <p:spPr>
            <a:xfrm>
              <a:off x="303775" y="1851325"/>
              <a:ext cx="15275" cy="15300"/>
            </a:xfrm>
            <a:custGeom>
              <a:avLst/>
              <a:gdLst/>
              <a:ahLst/>
              <a:cxnLst/>
              <a:rect l="l" t="t" r="r" b="b"/>
              <a:pathLst>
                <a:path w="611" h="612" extrusionOk="0">
                  <a:moveTo>
                    <a:pt x="0" y="1"/>
                  </a:moveTo>
                  <a:lnTo>
                    <a:pt x="0" y="611"/>
                  </a:lnTo>
                  <a:lnTo>
                    <a:pt x="611" y="61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15;p60"/>
            <p:cNvSpPr/>
            <p:nvPr/>
          </p:nvSpPr>
          <p:spPr>
            <a:xfrm>
              <a:off x="437650" y="1851325"/>
              <a:ext cx="15300" cy="15300"/>
            </a:xfrm>
            <a:custGeom>
              <a:avLst/>
              <a:gdLst/>
              <a:ahLst/>
              <a:cxnLst/>
              <a:rect l="l" t="t" r="r" b="b"/>
              <a:pathLst>
                <a:path w="612" h="612" extrusionOk="0">
                  <a:moveTo>
                    <a:pt x="1" y="1"/>
                  </a:moveTo>
                  <a:lnTo>
                    <a:pt x="1" y="611"/>
                  </a:lnTo>
                  <a:lnTo>
                    <a:pt x="611" y="61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16;p60"/>
            <p:cNvSpPr/>
            <p:nvPr/>
          </p:nvSpPr>
          <p:spPr>
            <a:xfrm>
              <a:off x="288050" y="1629900"/>
              <a:ext cx="195925" cy="128800"/>
            </a:xfrm>
            <a:custGeom>
              <a:avLst/>
              <a:gdLst/>
              <a:ahLst/>
              <a:cxnLst/>
              <a:rect l="l" t="t" r="r" b="b"/>
              <a:pathLst>
                <a:path w="7837" h="5152" extrusionOk="0">
                  <a:moveTo>
                    <a:pt x="1855" y="0"/>
                  </a:moveTo>
                  <a:lnTo>
                    <a:pt x="1855" y="615"/>
                  </a:lnTo>
                  <a:lnTo>
                    <a:pt x="1244" y="615"/>
                  </a:lnTo>
                  <a:lnTo>
                    <a:pt x="1244" y="1226"/>
                  </a:lnTo>
                  <a:lnTo>
                    <a:pt x="629" y="1226"/>
                  </a:lnTo>
                  <a:lnTo>
                    <a:pt x="629" y="1854"/>
                  </a:lnTo>
                  <a:lnTo>
                    <a:pt x="0" y="1854"/>
                  </a:lnTo>
                  <a:lnTo>
                    <a:pt x="0" y="5152"/>
                  </a:lnTo>
                  <a:lnTo>
                    <a:pt x="629" y="5152"/>
                  </a:lnTo>
                  <a:lnTo>
                    <a:pt x="629" y="3706"/>
                  </a:lnTo>
                  <a:lnTo>
                    <a:pt x="1244" y="3706"/>
                  </a:lnTo>
                  <a:lnTo>
                    <a:pt x="1244" y="3077"/>
                  </a:lnTo>
                  <a:lnTo>
                    <a:pt x="1855" y="3077"/>
                  </a:lnTo>
                  <a:lnTo>
                    <a:pt x="1855" y="2467"/>
                  </a:lnTo>
                  <a:lnTo>
                    <a:pt x="2465" y="2467"/>
                  </a:lnTo>
                  <a:lnTo>
                    <a:pt x="2465" y="3077"/>
                  </a:lnTo>
                  <a:lnTo>
                    <a:pt x="3706" y="3077"/>
                  </a:lnTo>
                  <a:lnTo>
                    <a:pt x="3706" y="3706"/>
                  </a:lnTo>
                  <a:lnTo>
                    <a:pt x="6598" y="3706"/>
                  </a:lnTo>
                  <a:lnTo>
                    <a:pt x="6598" y="5152"/>
                  </a:lnTo>
                  <a:lnTo>
                    <a:pt x="7210" y="5152"/>
                  </a:lnTo>
                  <a:lnTo>
                    <a:pt x="7210" y="2467"/>
                  </a:lnTo>
                  <a:lnTo>
                    <a:pt x="7837" y="2467"/>
                  </a:lnTo>
                  <a:lnTo>
                    <a:pt x="7837" y="1226"/>
                  </a:lnTo>
                  <a:lnTo>
                    <a:pt x="5985" y="1226"/>
                  </a:lnTo>
                  <a:lnTo>
                    <a:pt x="5985" y="615"/>
                  </a:lnTo>
                  <a:lnTo>
                    <a:pt x="5356" y="615"/>
                  </a:lnTo>
                  <a:lnTo>
                    <a:pt x="53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1035;p42"/>
          <p:cNvSpPr txBox="1">
            <a:spLocks/>
          </p:cNvSpPr>
          <p:nvPr/>
        </p:nvSpPr>
        <p:spPr>
          <a:xfrm>
            <a:off x="1004834" y="2011886"/>
            <a:ext cx="1079050" cy="37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IN" sz="1200" dirty="0" smtClean="0"/>
              <a:t>SMTP </a:t>
            </a:r>
          </a:p>
          <a:p>
            <a:pPr marL="0" indent="0"/>
            <a:r>
              <a:rPr lang="en-IN" sz="1200" dirty="0" smtClean="0"/>
              <a:t>CLIENT</a:t>
            </a:r>
            <a:endParaRPr lang="en-IN" sz="1200" dirty="0"/>
          </a:p>
        </p:txBody>
      </p:sp>
      <p:sp>
        <p:nvSpPr>
          <p:cNvPr id="45" name="Google Shape;1035;p42"/>
          <p:cNvSpPr txBox="1">
            <a:spLocks/>
          </p:cNvSpPr>
          <p:nvPr/>
        </p:nvSpPr>
        <p:spPr>
          <a:xfrm>
            <a:off x="3050756" y="1955766"/>
            <a:ext cx="1079050" cy="37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IN" sz="1200" dirty="0" smtClean="0"/>
              <a:t>SMTP </a:t>
            </a:r>
          </a:p>
          <a:p>
            <a:pPr marL="0" indent="0"/>
            <a:r>
              <a:rPr lang="en-IN" sz="1200" dirty="0" smtClean="0"/>
              <a:t>SERVER</a:t>
            </a:r>
            <a:endParaRPr lang="en-IN" sz="1200" dirty="0"/>
          </a:p>
        </p:txBody>
      </p:sp>
      <p:grpSp>
        <p:nvGrpSpPr>
          <p:cNvPr id="46" name="Google Shape;1782;p61"/>
          <p:cNvGrpSpPr/>
          <p:nvPr/>
        </p:nvGrpSpPr>
        <p:grpSpPr>
          <a:xfrm>
            <a:off x="2400846" y="2299052"/>
            <a:ext cx="322615" cy="322561"/>
            <a:chOff x="2378077" y="1314630"/>
            <a:chExt cx="322615" cy="322561"/>
          </a:xfrm>
        </p:grpSpPr>
        <p:sp>
          <p:nvSpPr>
            <p:cNvPr id="47" name="Google Shape;1783;p61"/>
            <p:cNvSpPr/>
            <p:nvPr/>
          </p:nvSpPr>
          <p:spPr>
            <a:xfrm>
              <a:off x="2399514" y="1314630"/>
              <a:ext cx="280386" cy="20759"/>
            </a:xfrm>
            <a:custGeom>
              <a:avLst/>
              <a:gdLst/>
              <a:ahLst/>
              <a:cxnLst/>
              <a:rect l="l" t="t" r="r" b="b"/>
              <a:pathLst>
                <a:path w="8293" h="614" extrusionOk="0">
                  <a:moveTo>
                    <a:pt x="0" y="1"/>
                  </a:moveTo>
                  <a:lnTo>
                    <a:pt x="0" y="614"/>
                  </a:lnTo>
                  <a:lnTo>
                    <a:pt x="8293" y="614"/>
                  </a:lnTo>
                  <a:lnTo>
                    <a:pt x="8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784;p61"/>
            <p:cNvSpPr/>
            <p:nvPr/>
          </p:nvSpPr>
          <p:spPr>
            <a:xfrm>
              <a:off x="2378077" y="1335357"/>
              <a:ext cx="322615" cy="266693"/>
            </a:xfrm>
            <a:custGeom>
              <a:avLst/>
              <a:gdLst/>
              <a:ahLst/>
              <a:cxnLst/>
              <a:rect l="l" t="t" r="r" b="b"/>
              <a:pathLst>
                <a:path w="9542" h="7888" extrusionOk="0">
                  <a:moveTo>
                    <a:pt x="1" y="1"/>
                  </a:moveTo>
                  <a:lnTo>
                    <a:pt x="1" y="6637"/>
                  </a:lnTo>
                  <a:lnTo>
                    <a:pt x="634" y="6637"/>
                  </a:lnTo>
                  <a:lnTo>
                    <a:pt x="634" y="7270"/>
                  </a:lnTo>
                  <a:lnTo>
                    <a:pt x="3316" y="7270"/>
                  </a:lnTo>
                  <a:lnTo>
                    <a:pt x="3316" y="7887"/>
                  </a:lnTo>
                  <a:lnTo>
                    <a:pt x="6226" y="7887"/>
                  </a:lnTo>
                  <a:lnTo>
                    <a:pt x="6226" y="7270"/>
                  </a:lnTo>
                  <a:lnTo>
                    <a:pt x="8927" y="7270"/>
                  </a:lnTo>
                  <a:lnTo>
                    <a:pt x="8927" y="6637"/>
                  </a:lnTo>
                  <a:lnTo>
                    <a:pt x="9542" y="6637"/>
                  </a:lnTo>
                  <a:lnTo>
                    <a:pt x="9542" y="1"/>
                  </a:lnTo>
                  <a:lnTo>
                    <a:pt x="8927" y="1"/>
                  </a:lnTo>
                  <a:lnTo>
                    <a:pt x="8927" y="5409"/>
                  </a:lnTo>
                  <a:lnTo>
                    <a:pt x="634" y="5409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785;p61"/>
            <p:cNvSpPr/>
            <p:nvPr/>
          </p:nvSpPr>
          <p:spPr>
            <a:xfrm>
              <a:off x="2455607" y="1616466"/>
              <a:ext cx="168205" cy="20726"/>
            </a:xfrm>
            <a:custGeom>
              <a:avLst/>
              <a:gdLst/>
              <a:ahLst/>
              <a:cxnLst/>
              <a:rect l="l" t="t" r="r" b="b"/>
              <a:pathLst>
                <a:path w="4975" h="613" extrusionOk="0">
                  <a:moveTo>
                    <a:pt x="0" y="0"/>
                  </a:moveTo>
                  <a:lnTo>
                    <a:pt x="0" y="613"/>
                  </a:lnTo>
                  <a:lnTo>
                    <a:pt x="4975" y="613"/>
                  </a:lnTo>
                  <a:lnTo>
                    <a:pt x="49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1035;p42"/>
          <p:cNvSpPr txBox="1">
            <a:spLocks/>
          </p:cNvSpPr>
          <p:nvPr/>
        </p:nvSpPr>
        <p:spPr>
          <a:xfrm>
            <a:off x="2022628" y="2611913"/>
            <a:ext cx="1079050" cy="37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IN" sz="1200" dirty="0" smtClean="0"/>
              <a:t>INTERNET</a:t>
            </a:r>
            <a:endParaRPr lang="en-IN" sz="1200" dirty="0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1772358" y="2033915"/>
            <a:ext cx="496387" cy="382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2814171" y="2100484"/>
            <a:ext cx="420292" cy="344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59" name="Google Shape;1738;p60"/>
          <p:cNvGrpSpPr/>
          <p:nvPr/>
        </p:nvGrpSpPr>
        <p:grpSpPr>
          <a:xfrm>
            <a:off x="5375053" y="1659166"/>
            <a:ext cx="356233" cy="356308"/>
            <a:chOff x="1961300" y="1629900"/>
            <a:chExt cx="237125" cy="237175"/>
          </a:xfrm>
        </p:grpSpPr>
        <p:sp>
          <p:nvSpPr>
            <p:cNvPr id="60" name="Google Shape;1739;p60"/>
            <p:cNvSpPr/>
            <p:nvPr/>
          </p:nvSpPr>
          <p:spPr>
            <a:xfrm>
              <a:off x="1976575" y="1629900"/>
              <a:ext cx="206200" cy="15275"/>
            </a:xfrm>
            <a:custGeom>
              <a:avLst/>
              <a:gdLst/>
              <a:ahLst/>
              <a:cxnLst/>
              <a:rect l="l" t="t" r="r" b="b"/>
              <a:pathLst>
                <a:path w="8248" h="611" extrusionOk="0">
                  <a:moveTo>
                    <a:pt x="0" y="0"/>
                  </a:moveTo>
                  <a:lnTo>
                    <a:pt x="0" y="611"/>
                  </a:lnTo>
                  <a:lnTo>
                    <a:pt x="8247" y="611"/>
                  </a:lnTo>
                  <a:lnTo>
                    <a:pt x="8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40;p60"/>
            <p:cNvSpPr/>
            <p:nvPr/>
          </p:nvSpPr>
          <p:spPr>
            <a:xfrm>
              <a:off x="2013175" y="1836025"/>
              <a:ext cx="133850" cy="31050"/>
            </a:xfrm>
            <a:custGeom>
              <a:avLst/>
              <a:gdLst/>
              <a:ahLst/>
              <a:cxnLst/>
              <a:rect l="l" t="t" r="r" b="b"/>
              <a:pathLst>
                <a:path w="5354" h="1242" extrusionOk="0">
                  <a:moveTo>
                    <a:pt x="0" y="0"/>
                  </a:moveTo>
                  <a:lnTo>
                    <a:pt x="0" y="1241"/>
                  </a:lnTo>
                  <a:lnTo>
                    <a:pt x="5353" y="1241"/>
                  </a:lnTo>
                  <a:lnTo>
                    <a:pt x="5353" y="0"/>
                  </a:lnTo>
                  <a:lnTo>
                    <a:pt x="4727" y="0"/>
                  </a:lnTo>
                  <a:lnTo>
                    <a:pt x="4727" y="610"/>
                  </a:lnTo>
                  <a:lnTo>
                    <a:pt x="592" y="610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41;p60"/>
            <p:cNvSpPr/>
            <p:nvPr/>
          </p:nvSpPr>
          <p:spPr>
            <a:xfrm>
              <a:off x="2100250" y="1805425"/>
              <a:ext cx="82925" cy="30600"/>
            </a:xfrm>
            <a:custGeom>
              <a:avLst/>
              <a:gdLst/>
              <a:ahLst/>
              <a:cxnLst/>
              <a:rect l="l" t="t" r="r" b="b"/>
              <a:pathLst>
                <a:path w="3317" h="1224" extrusionOk="0">
                  <a:moveTo>
                    <a:pt x="0" y="1"/>
                  </a:moveTo>
                  <a:lnTo>
                    <a:pt x="0" y="1224"/>
                  </a:lnTo>
                  <a:lnTo>
                    <a:pt x="1244" y="1224"/>
                  </a:lnTo>
                  <a:lnTo>
                    <a:pt x="1244" y="611"/>
                  </a:lnTo>
                  <a:lnTo>
                    <a:pt x="3316" y="611"/>
                  </a:lnTo>
                  <a:lnTo>
                    <a:pt x="33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42;p60"/>
            <p:cNvSpPr/>
            <p:nvPr/>
          </p:nvSpPr>
          <p:spPr>
            <a:xfrm>
              <a:off x="1961300" y="1645150"/>
              <a:ext cx="15300" cy="159850"/>
            </a:xfrm>
            <a:custGeom>
              <a:avLst/>
              <a:gdLst/>
              <a:ahLst/>
              <a:cxnLst/>
              <a:rect l="l" t="t" r="r" b="b"/>
              <a:pathLst>
                <a:path w="612" h="6394" extrusionOk="0">
                  <a:moveTo>
                    <a:pt x="1" y="1"/>
                  </a:moveTo>
                  <a:lnTo>
                    <a:pt x="1" y="6394"/>
                  </a:lnTo>
                  <a:lnTo>
                    <a:pt x="611" y="6394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743;p60"/>
            <p:cNvSpPr/>
            <p:nvPr/>
          </p:nvSpPr>
          <p:spPr>
            <a:xfrm>
              <a:off x="2183150" y="1645150"/>
              <a:ext cx="15275" cy="159850"/>
            </a:xfrm>
            <a:custGeom>
              <a:avLst/>
              <a:gdLst/>
              <a:ahLst/>
              <a:cxnLst/>
              <a:rect l="l" t="t" r="r" b="b"/>
              <a:pathLst>
                <a:path w="611" h="6394" extrusionOk="0">
                  <a:moveTo>
                    <a:pt x="0" y="1"/>
                  </a:moveTo>
                  <a:lnTo>
                    <a:pt x="0" y="6394"/>
                  </a:lnTo>
                  <a:lnTo>
                    <a:pt x="610" y="6394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744;p60"/>
            <p:cNvSpPr/>
            <p:nvPr/>
          </p:nvSpPr>
          <p:spPr>
            <a:xfrm>
              <a:off x="1977025" y="1804925"/>
              <a:ext cx="82050" cy="31100"/>
            </a:xfrm>
            <a:custGeom>
              <a:avLst/>
              <a:gdLst/>
              <a:ahLst/>
              <a:cxnLst/>
              <a:rect l="l" t="t" r="r" b="b"/>
              <a:pathLst>
                <a:path w="3282" h="1244" extrusionOk="0">
                  <a:moveTo>
                    <a:pt x="0" y="0"/>
                  </a:moveTo>
                  <a:lnTo>
                    <a:pt x="0" y="631"/>
                  </a:lnTo>
                  <a:lnTo>
                    <a:pt x="2059" y="631"/>
                  </a:lnTo>
                  <a:lnTo>
                    <a:pt x="2059" y="1244"/>
                  </a:lnTo>
                  <a:lnTo>
                    <a:pt x="3282" y="1244"/>
                  </a:lnTo>
                  <a:lnTo>
                    <a:pt x="32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745;p60"/>
            <p:cNvSpPr/>
            <p:nvPr/>
          </p:nvSpPr>
          <p:spPr>
            <a:xfrm>
              <a:off x="1992350" y="1660875"/>
              <a:ext cx="175150" cy="128800"/>
            </a:xfrm>
            <a:custGeom>
              <a:avLst/>
              <a:gdLst/>
              <a:ahLst/>
              <a:cxnLst/>
              <a:rect l="l" t="t" r="r" b="b"/>
              <a:pathLst>
                <a:path w="7006" h="5152" extrusionOk="0">
                  <a:moveTo>
                    <a:pt x="4521" y="611"/>
                  </a:moveTo>
                  <a:lnTo>
                    <a:pt x="4539" y="1242"/>
                  </a:lnTo>
                  <a:lnTo>
                    <a:pt x="5149" y="1242"/>
                  </a:lnTo>
                  <a:lnTo>
                    <a:pt x="5149" y="3300"/>
                  </a:lnTo>
                  <a:lnTo>
                    <a:pt x="4541" y="3300"/>
                  </a:lnTo>
                  <a:lnTo>
                    <a:pt x="4541" y="3911"/>
                  </a:lnTo>
                  <a:lnTo>
                    <a:pt x="5152" y="3911"/>
                  </a:lnTo>
                  <a:lnTo>
                    <a:pt x="5152" y="4521"/>
                  </a:lnTo>
                  <a:lnTo>
                    <a:pt x="1854" y="4521"/>
                  </a:lnTo>
                  <a:lnTo>
                    <a:pt x="1854" y="3911"/>
                  </a:lnTo>
                  <a:lnTo>
                    <a:pt x="2465" y="3911"/>
                  </a:lnTo>
                  <a:lnTo>
                    <a:pt x="2465" y="3300"/>
                  </a:lnTo>
                  <a:lnTo>
                    <a:pt x="1854" y="3300"/>
                  </a:lnTo>
                  <a:lnTo>
                    <a:pt x="1854" y="1223"/>
                  </a:lnTo>
                  <a:lnTo>
                    <a:pt x="2465" y="1223"/>
                  </a:lnTo>
                  <a:lnTo>
                    <a:pt x="2465" y="611"/>
                  </a:lnTo>
                  <a:close/>
                  <a:moveTo>
                    <a:pt x="0" y="0"/>
                  </a:moveTo>
                  <a:lnTo>
                    <a:pt x="0" y="5152"/>
                  </a:lnTo>
                  <a:lnTo>
                    <a:pt x="7006" y="5152"/>
                  </a:lnTo>
                  <a:lnTo>
                    <a:pt x="70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1902;p61"/>
          <p:cNvGrpSpPr/>
          <p:nvPr/>
        </p:nvGrpSpPr>
        <p:grpSpPr>
          <a:xfrm>
            <a:off x="7267246" y="1678283"/>
            <a:ext cx="322683" cy="322514"/>
            <a:chOff x="1998075" y="4445675"/>
            <a:chExt cx="238600" cy="238475"/>
          </a:xfrm>
        </p:grpSpPr>
        <p:sp>
          <p:nvSpPr>
            <p:cNvPr id="53" name="Google Shape;1903;p61"/>
            <p:cNvSpPr/>
            <p:nvPr/>
          </p:nvSpPr>
          <p:spPr>
            <a:xfrm>
              <a:off x="1998075" y="4445675"/>
              <a:ext cx="238600" cy="62375"/>
            </a:xfrm>
            <a:custGeom>
              <a:avLst/>
              <a:gdLst/>
              <a:ahLst/>
              <a:cxnLst/>
              <a:rect l="l" t="t" r="r" b="b"/>
              <a:pathLst>
                <a:path w="9544" h="2495" extrusionOk="0">
                  <a:moveTo>
                    <a:pt x="1" y="0"/>
                  </a:moveTo>
                  <a:lnTo>
                    <a:pt x="1" y="622"/>
                  </a:lnTo>
                  <a:lnTo>
                    <a:pt x="1" y="1873"/>
                  </a:lnTo>
                  <a:lnTo>
                    <a:pt x="1" y="2494"/>
                  </a:lnTo>
                  <a:lnTo>
                    <a:pt x="9544" y="2494"/>
                  </a:lnTo>
                  <a:lnTo>
                    <a:pt x="9544" y="1873"/>
                  </a:lnTo>
                  <a:lnTo>
                    <a:pt x="9544" y="622"/>
                  </a:lnTo>
                  <a:lnTo>
                    <a:pt x="9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04;p61"/>
            <p:cNvSpPr/>
            <p:nvPr/>
          </p:nvSpPr>
          <p:spPr>
            <a:xfrm>
              <a:off x="1998075" y="4533725"/>
              <a:ext cx="238600" cy="62375"/>
            </a:xfrm>
            <a:custGeom>
              <a:avLst/>
              <a:gdLst/>
              <a:ahLst/>
              <a:cxnLst/>
              <a:rect l="l" t="t" r="r" b="b"/>
              <a:pathLst>
                <a:path w="9544" h="2495" extrusionOk="0">
                  <a:moveTo>
                    <a:pt x="1" y="0"/>
                  </a:moveTo>
                  <a:lnTo>
                    <a:pt x="1" y="622"/>
                  </a:lnTo>
                  <a:lnTo>
                    <a:pt x="1" y="1873"/>
                  </a:lnTo>
                  <a:lnTo>
                    <a:pt x="1" y="2495"/>
                  </a:lnTo>
                  <a:lnTo>
                    <a:pt x="9544" y="2495"/>
                  </a:lnTo>
                  <a:lnTo>
                    <a:pt x="9544" y="1873"/>
                  </a:lnTo>
                  <a:lnTo>
                    <a:pt x="9544" y="622"/>
                  </a:lnTo>
                  <a:lnTo>
                    <a:pt x="9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05;p61"/>
            <p:cNvSpPr/>
            <p:nvPr/>
          </p:nvSpPr>
          <p:spPr>
            <a:xfrm>
              <a:off x="1998075" y="4621775"/>
              <a:ext cx="238600" cy="62375"/>
            </a:xfrm>
            <a:custGeom>
              <a:avLst/>
              <a:gdLst/>
              <a:ahLst/>
              <a:cxnLst/>
              <a:rect l="l" t="t" r="r" b="b"/>
              <a:pathLst>
                <a:path w="9544" h="2495" extrusionOk="0">
                  <a:moveTo>
                    <a:pt x="1" y="1"/>
                  </a:moveTo>
                  <a:lnTo>
                    <a:pt x="1" y="622"/>
                  </a:lnTo>
                  <a:lnTo>
                    <a:pt x="1" y="1873"/>
                  </a:lnTo>
                  <a:lnTo>
                    <a:pt x="1" y="2495"/>
                  </a:lnTo>
                  <a:lnTo>
                    <a:pt x="9544" y="2495"/>
                  </a:lnTo>
                  <a:lnTo>
                    <a:pt x="9544" y="1873"/>
                  </a:lnTo>
                  <a:lnTo>
                    <a:pt x="9544" y="622"/>
                  </a:lnTo>
                  <a:lnTo>
                    <a:pt x="95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5583220" y="2190910"/>
            <a:ext cx="1841555" cy="10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5563715" y="2350490"/>
            <a:ext cx="1861060" cy="6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5579408" y="2066902"/>
            <a:ext cx="2770" cy="477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>
            <a:off x="7424775" y="2013465"/>
            <a:ext cx="3812" cy="501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189322" y="1994209"/>
            <a:ext cx="6802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R</a:t>
            </a:r>
            <a:r>
              <a:rPr lang="en-IN" sz="900" dirty="0" smtClean="0"/>
              <a:t>equest</a:t>
            </a:r>
            <a:endParaRPr lang="en-IN" sz="900" dirty="0"/>
          </a:p>
        </p:txBody>
      </p:sp>
      <p:sp>
        <p:nvSpPr>
          <p:cNvPr id="80" name="TextBox 79"/>
          <p:cNvSpPr txBox="1"/>
          <p:nvPr/>
        </p:nvSpPr>
        <p:spPr>
          <a:xfrm>
            <a:off x="6137413" y="2316798"/>
            <a:ext cx="7468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R</a:t>
            </a:r>
            <a:r>
              <a:rPr lang="en-IN" sz="900" dirty="0" smtClean="0"/>
              <a:t>esponse</a:t>
            </a:r>
            <a:endParaRPr lang="en-IN" sz="900" dirty="0"/>
          </a:p>
        </p:txBody>
      </p:sp>
      <p:sp>
        <p:nvSpPr>
          <p:cNvPr id="81" name="TextBox 80"/>
          <p:cNvSpPr txBox="1"/>
          <p:nvPr/>
        </p:nvSpPr>
        <p:spPr>
          <a:xfrm>
            <a:off x="5280488" y="1396742"/>
            <a:ext cx="59783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 smtClean="0"/>
              <a:t>Client</a:t>
            </a:r>
            <a:endParaRPr lang="en-IN" sz="900" dirty="0"/>
          </a:p>
        </p:txBody>
      </p:sp>
      <p:sp>
        <p:nvSpPr>
          <p:cNvPr id="82" name="TextBox 81"/>
          <p:cNvSpPr txBox="1"/>
          <p:nvPr/>
        </p:nvSpPr>
        <p:spPr>
          <a:xfrm>
            <a:off x="7143306" y="1448480"/>
            <a:ext cx="59783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 smtClean="0"/>
              <a:t>Server</a:t>
            </a:r>
            <a:endParaRPr lang="en-IN" sz="9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2"/>
          <p:cNvSpPr txBox="1">
            <a:spLocks noGrp="1"/>
          </p:cNvSpPr>
          <p:nvPr>
            <p:ph type="title"/>
          </p:nvPr>
        </p:nvSpPr>
        <p:spPr>
          <a:xfrm>
            <a:off x="720000" y="21129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Workflow &amp; Methodology</a:t>
            </a:r>
            <a:endParaRPr dirty="0"/>
          </a:p>
        </p:txBody>
      </p:sp>
      <p:sp>
        <p:nvSpPr>
          <p:cNvPr id="806" name="Google Shape;806;p32"/>
          <p:cNvSpPr txBox="1">
            <a:spLocks noGrp="1"/>
          </p:cNvSpPr>
          <p:nvPr>
            <p:ph type="title" idx="2"/>
          </p:nvPr>
        </p:nvSpPr>
        <p:spPr>
          <a:xfrm>
            <a:off x="2996550" y="1346850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808" name="Google Shape;808;p32"/>
          <p:cNvSpPr/>
          <p:nvPr/>
        </p:nvSpPr>
        <p:spPr>
          <a:xfrm>
            <a:off x="1432676" y="1262475"/>
            <a:ext cx="249738" cy="249607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2"/>
          <p:cNvSpPr/>
          <p:nvPr/>
        </p:nvSpPr>
        <p:spPr>
          <a:xfrm>
            <a:off x="7510201" y="3932050"/>
            <a:ext cx="249738" cy="249607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62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1"/>
          <p:cNvSpPr/>
          <p:nvPr/>
        </p:nvSpPr>
        <p:spPr>
          <a:xfrm>
            <a:off x="8267525" y="4579350"/>
            <a:ext cx="15350" cy="15400"/>
          </a:xfrm>
          <a:custGeom>
            <a:avLst/>
            <a:gdLst/>
            <a:ahLst/>
            <a:cxnLst/>
            <a:rect l="l" t="t" r="r" b="b"/>
            <a:pathLst>
              <a:path w="614" h="616" extrusionOk="0">
                <a:moveTo>
                  <a:pt x="1" y="1"/>
                </a:moveTo>
                <a:lnTo>
                  <a:pt x="1" y="616"/>
                </a:lnTo>
                <a:lnTo>
                  <a:pt x="613" y="616"/>
                </a:lnTo>
                <a:lnTo>
                  <a:pt x="61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1"/>
          <p:cNvSpPr txBox="1">
            <a:spLocks noGrp="1"/>
          </p:cNvSpPr>
          <p:nvPr>
            <p:ph type="subTitle" idx="1"/>
          </p:nvPr>
        </p:nvSpPr>
        <p:spPr>
          <a:xfrm>
            <a:off x="1743280" y="1427297"/>
            <a:ext cx="6802083" cy="2585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* User provides initial URL which servers as the entry point for links to pages that needs to be crawled by spider.</a:t>
            </a:r>
          </a:p>
          <a:p>
            <a:endParaRPr lang="en-IN" dirty="0" smtClean="0"/>
          </a:p>
          <a:p>
            <a:r>
              <a:rPr lang="en-IN" dirty="0" smtClean="0"/>
              <a:t>* </a:t>
            </a:r>
            <a:r>
              <a:rPr lang="en-IN" dirty="0"/>
              <a:t>Crawler fetches URL of all linked pages from the raw html of every visited page</a:t>
            </a:r>
          </a:p>
          <a:p>
            <a:endParaRPr lang="en-IN" dirty="0" smtClean="0"/>
          </a:p>
          <a:p>
            <a:r>
              <a:rPr lang="en-IN" dirty="0" smtClean="0"/>
              <a:t>* </a:t>
            </a:r>
            <a:r>
              <a:rPr lang="en-IN" dirty="0"/>
              <a:t>Adds all the URL to a queue.</a:t>
            </a:r>
          </a:p>
          <a:p>
            <a:endParaRPr lang="en-IN" dirty="0" smtClean="0"/>
          </a:p>
          <a:p>
            <a:r>
              <a:rPr lang="en-IN" dirty="0" smtClean="0"/>
              <a:t>* </a:t>
            </a:r>
            <a:r>
              <a:rPr lang="en-IN" dirty="0"/>
              <a:t>Traverse the queue to fetch and crawl every </a:t>
            </a:r>
            <a:r>
              <a:rPr lang="en-IN" dirty="0" err="1"/>
              <a:t>url</a:t>
            </a:r>
            <a:r>
              <a:rPr lang="en-IN" dirty="0"/>
              <a:t> and repeat the above steps 1 through 3.</a:t>
            </a:r>
          </a:p>
          <a:p>
            <a:endParaRPr lang="en-IN" dirty="0" smtClean="0"/>
          </a:p>
          <a:p>
            <a:r>
              <a:rPr lang="en-IN" dirty="0" smtClean="0"/>
              <a:t>* </a:t>
            </a:r>
            <a:r>
              <a:rPr lang="en-IN" dirty="0"/>
              <a:t>If a stop condition </a:t>
            </a:r>
            <a:r>
              <a:rPr lang="en-IN" dirty="0" err="1"/>
              <a:t>i.e</a:t>
            </a:r>
            <a:r>
              <a:rPr lang="en-IN" dirty="0"/>
              <a:t> depth provided by user is met then stop crawling, otherwise crawl until no more URL shows up. </a:t>
            </a:r>
          </a:p>
          <a:p>
            <a:endParaRPr lang="en-IN" sz="1600" dirty="0"/>
          </a:p>
        </p:txBody>
      </p:sp>
      <p:grpSp>
        <p:nvGrpSpPr>
          <p:cNvPr id="791" name="Google Shape;791;p31"/>
          <p:cNvGrpSpPr/>
          <p:nvPr/>
        </p:nvGrpSpPr>
        <p:grpSpPr>
          <a:xfrm>
            <a:off x="4390109" y="4391043"/>
            <a:ext cx="1389847" cy="376613"/>
            <a:chOff x="1236675" y="4116413"/>
            <a:chExt cx="1389847" cy="376613"/>
          </a:xfrm>
        </p:grpSpPr>
        <p:sp>
          <p:nvSpPr>
            <p:cNvPr id="792" name="Google Shape;792;p31"/>
            <p:cNvSpPr/>
            <p:nvPr/>
          </p:nvSpPr>
          <p:spPr>
            <a:xfrm>
              <a:off x="1236675" y="4156189"/>
              <a:ext cx="1389847" cy="336838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lt1"/>
                </a:gs>
              </a:gsLst>
              <a:lin ang="13500032" scaled="0"/>
            </a:gradFill>
            <a:ln w="19050" cap="flat" cmpd="sng">
              <a:solidFill>
                <a:schemeClr val="dk1"/>
              </a:solidFill>
              <a:prstDash val="solid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1256076" y="4175558"/>
              <a:ext cx="1351076" cy="298101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1276112" y="4192743"/>
              <a:ext cx="1310992" cy="263733"/>
            </a:xfrm>
            <a:custGeom>
              <a:avLst/>
              <a:gdLst/>
              <a:ahLst/>
              <a:cxnLst/>
              <a:rect l="l" t="t" r="r" b="b"/>
              <a:pathLst>
                <a:path w="4528" h="4528" extrusionOk="0">
                  <a:moveTo>
                    <a:pt x="1" y="1"/>
                  </a:moveTo>
                  <a:lnTo>
                    <a:pt x="1" y="4527"/>
                  </a:lnTo>
                  <a:lnTo>
                    <a:pt x="4528" y="4527"/>
                  </a:lnTo>
                  <a:lnTo>
                    <a:pt x="45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dot"/>
              <a:miter lim="56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1"/>
            <p:cNvSpPr txBox="1"/>
            <p:nvPr/>
          </p:nvSpPr>
          <p:spPr>
            <a:xfrm>
              <a:off x="1276125" y="4116413"/>
              <a:ext cx="1311000" cy="34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Continue</a:t>
              </a:r>
              <a:endParaRPr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796" name="Google Shape;796;p31"/>
          <p:cNvSpPr/>
          <p:nvPr/>
        </p:nvSpPr>
        <p:spPr>
          <a:xfrm>
            <a:off x="1528525" y="1266075"/>
            <a:ext cx="322615" cy="322446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1"/>
          <p:cNvSpPr/>
          <p:nvPr/>
        </p:nvSpPr>
        <p:spPr>
          <a:xfrm>
            <a:off x="8318925" y="1266075"/>
            <a:ext cx="322615" cy="322446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1"/>
          <p:cNvSpPr/>
          <p:nvPr/>
        </p:nvSpPr>
        <p:spPr>
          <a:xfrm>
            <a:off x="1528525" y="4353425"/>
            <a:ext cx="322615" cy="322446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1"/>
          <p:cNvSpPr/>
          <p:nvPr/>
        </p:nvSpPr>
        <p:spPr>
          <a:xfrm>
            <a:off x="8318925" y="4353425"/>
            <a:ext cx="322615" cy="322446"/>
          </a:xfrm>
          <a:custGeom>
            <a:avLst/>
            <a:gdLst/>
            <a:ahLst/>
            <a:cxnLst/>
            <a:rect l="l" t="t" r="r" b="b"/>
            <a:pathLst>
              <a:path w="9542" h="9537" extrusionOk="0">
                <a:moveTo>
                  <a:pt x="7263" y="2497"/>
                </a:moveTo>
                <a:lnTo>
                  <a:pt x="7269" y="3949"/>
                </a:lnTo>
                <a:lnTo>
                  <a:pt x="6636" y="3949"/>
                </a:lnTo>
                <a:lnTo>
                  <a:pt x="6636" y="4564"/>
                </a:lnTo>
                <a:lnTo>
                  <a:pt x="6021" y="4564"/>
                </a:lnTo>
                <a:lnTo>
                  <a:pt x="6021" y="5177"/>
                </a:lnTo>
                <a:lnTo>
                  <a:pt x="5408" y="5177"/>
                </a:lnTo>
                <a:lnTo>
                  <a:pt x="5408" y="5810"/>
                </a:lnTo>
                <a:lnTo>
                  <a:pt x="4771" y="5810"/>
                </a:lnTo>
                <a:lnTo>
                  <a:pt x="4771" y="6446"/>
                </a:lnTo>
                <a:lnTo>
                  <a:pt x="4158" y="6446"/>
                </a:lnTo>
                <a:lnTo>
                  <a:pt x="4158" y="7059"/>
                </a:lnTo>
                <a:lnTo>
                  <a:pt x="3114" y="7059"/>
                </a:lnTo>
                <a:lnTo>
                  <a:pt x="3114" y="6425"/>
                </a:lnTo>
                <a:lnTo>
                  <a:pt x="2499" y="6425"/>
                </a:lnTo>
                <a:lnTo>
                  <a:pt x="2499" y="5810"/>
                </a:lnTo>
                <a:lnTo>
                  <a:pt x="1866" y="5810"/>
                </a:lnTo>
                <a:lnTo>
                  <a:pt x="1866" y="4358"/>
                </a:lnTo>
                <a:lnTo>
                  <a:pt x="2703" y="4358"/>
                </a:lnTo>
                <a:lnTo>
                  <a:pt x="2703" y="4991"/>
                </a:lnTo>
                <a:lnTo>
                  <a:pt x="3316" y="4991"/>
                </a:lnTo>
                <a:lnTo>
                  <a:pt x="3316" y="5606"/>
                </a:lnTo>
                <a:lnTo>
                  <a:pt x="3951" y="5606"/>
                </a:lnTo>
                <a:lnTo>
                  <a:pt x="3951" y="4991"/>
                </a:lnTo>
                <a:lnTo>
                  <a:pt x="4564" y="4991"/>
                </a:lnTo>
                <a:lnTo>
                  <a:pt x="4564" y="4358"/>
                </a:lnTo>
                <a:lnTo>
                  <a:pt x="5179" y="4358"/>
                </a:lnTo>
                <a:lnTo>
                  <a:pt x="5179" y="3722"/>
                </a:lnTo>
                <a:lnTo>
                  <a:pt x="5812" y="3722"/>
                </a:lnTo>
                <a:lnTo>
                  <a:pt x="5812" y="3109"/>
                </a:lnTo>
                <a:lnTo>
                  <a:pt x="6425" y="3109"/>
                </a:lnTo>
                <a:lnTo>
                  <a:pt x="6425" y="2497"/>
                </a:lnTo>
                <a:close/>
                <a:moveTo>
                  <a:pt x="2907" y="0"/>
                </a:moveTo>
                <a:lnTo>
                  <a:pt x="2907" y="634"/>
                </a:lnTo>
                <a:lnTo>
                  <a:pt x="1863" y="634"/>
                </a:lnTo>
                <a:lnTo>
                  <a:pt x="1863" y="1249"/>
                </a:lnTo>
                <a:lnTo>
                  <a:pt x="1248" y="1249"/>
                </a:lnTo>
                <a:lnTo>
                  <a:pt x="1248" y="1861"/>
                </a:lnTo>
                <a:lnTo>
                  <a:pt x="636" y="1861"/>
                </a:lnTo>
                <a:lnTo>
                  <a:pt x="636" y="2905"/>
                </a:lnTo>
                <a:lnTo>
                  <a:pt x="0" y="2905"/>
                </a:lnTo>
                <a:lnTo>
                  <a:pt x="0" y="6632"/>
                </a:lnTo>
                <a:lnTo>
                  <a:pt x="636" y="6632"/>
                </a:lnTo>
                <a:lnTo>
                  <a:pt x="636" y="7676"/>
                </a:lnTo>
                <a:lnTo>
                  <a:pt x="1248" y="7676"/>
                </a:lnTo>
                <a:lnTo>
                  <a:pt x="1248" y="7901"/>
                </a:lnTo>
                <a:lnTo>
                  <a:pt x="1248" y="8309"/>
                </a:lnTo>
                <a:lnTo>
                  <a:pt x="1863" y="8309"/>
                </a:lnTo>
                <a:lnTo>
                  <a:pt x="1863" y="8513"/>
                </a:lnTo>
                <a:lnTo>
                  <a:pt x="1863" y="8924"/>
                </a:lnTo>
                <a:lnTo>
                  <a:pt x="2907" y="8924"/>
                </a:lnTo>
                <a:lnTo>
                  <a:pt x="2907" y="9128"/>
                </a:lnTo>
                <a:lnTo>
                  <a:pt x="2907" y="9537"/>
                </a:lnTo>
                <a:lnTo>
                  <a:pt x="6636" y="9537"/>
                </a:lnTo>
                <a:lnTo>
                  <a:pt x="6636" y="9133"/>
                </a:lnTo>
                <a:lnTo>
                  <a:pt x="6636" y="8922"/>
                </a:lnTo>
                <a:lnTo>
                  <a:pt x="7680" y="8922"/>
                </a:lnTo>
                <a:lnTo>
                  <a:pt x="7680" y="8500"/>
                </a:lnTo>
                <a:lnTo>
                  <a:pt x="7680" y="8286"/>
                </a:lnTo>
                <a:lnTo>
                  <a:pt x="8293" y="8286"/>
                </a:lnTo>
                <a:lnTo>
                  <a:pt x="8293" y="7878"/>
                </a:lnTo>
                <a:lnTo>
                  <a:pt x="8293" y="7674"/>
                </a:lnTo>
                <a:lnTo>
                  <a:pt x="8906" y="7674"/>
                </a:lnTo>
                <a:lnTo>
                  <a:pt x="8906" y="6629"/>
                </a:lnTo>
                <a:lnTo>
                  <a:pt x="9130" y="6629"/>
                </a:lnTo>
                <a:lnTo>
                  <a:pt x="9130" y="6646"/>
                </a:lnTo>
                <a:lnTo>
                  <a:pt x="9541" y="6646"/>
                </a:lnTo>
                <a:lnTo>
                  <a:pt x="9541" y="2901"/>
                </a:lnTo>
                <a:lnTo>
                  <a:pt x="8910" y="2901"/>
                </a:lnTo>
                <a:lnTo>
                  <a:pt x="8910" y="1861"/>
                </a:lnTo>
                <a:lnTo>
                  <a:pt x="8295" y="1861"/>
                </a:lnTo>
                <a:lnTo>
                  <a:pt x="8295" y="1249"/>
                </a:lnTo>
                <a:lnTo>
                  <a:pt x="7682" y="1249"/>
                </a:lnTo>
                <a:lnTo>
                  <a:pt x="7682" y="615"/>
                </a:lnTo>
                <a:lnTo>
                  <a:pt x="6636" y="615"/>
                </a:lnTo>
                <a:lnTo>
                  <a:pt x="66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1"/>
          <p:cNvSpPr/>
          <p:nvPr/>
        </p:nvSpPr>
        <p:spPr>
          <a:xfrm>
            <a:off x="385875" y="2111725"/>
            <a:ext cx="835200" cy="275700"/>
          </a:xfrm>
          <a:prstGeom prst="rect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805;p32"/>
          <p:cNvSpPr txBox="1">
            <a:spLocks noGrp="1"/>
          </p:cNvSpPr>
          <p:nvPr>
            <p:ph type="title"/>
          </p:nvPr>
        </p:nvSpPr>
        <p:spPr>
          <a:xfrm>
            <a:off x="1154176" y="30223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Workflow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Retro Internet Interface Personal Organizer for College by Slidesgo">
  <a:themeElements>
    <a:clrScheme name="Simple Light">
      <a:dk1>
        <a:srgbClr val="570990"/>
      </a:dk1>
      <a:lt1>
        <a:srgbClr val="E4B6FE"/>
      </a:lt1>
      <a:dk2>
        <a:srgbClr val="FA79FF"/>
      </a:dk2>
      <a:lt2>
        <a:srgbClr val="E728DC"/>
      </a:lt2>
      <a:accent1>
        <a:srgbClr val="CAC4FF"/>
      </a:accent1>
      <a:accent2>
        <a:srgbClr val="8A3CF6"/>
      </a:accent2>
      <a:accent3>
        <a:srgbClr val="8B22BA"/>
      </a:accent3>
      <a:accent4>
        <a:srgbClr val="440F5C"/>
      </a:accent4>
      <a:accent5>
        <a:srgbClr val="FFFFFF"/>
      </a:accent5>
      <a:accent6>
        <a:srgbClr val="FFFFFF"/>
      </a:accent6>
      <a:hlink>
        <a:srgbClr val="57099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2518</TotalTime>
  <Words>251</Words>
  <Application>Microsoft Office PowerPoint</Application>
  <PresentationFormat>On-screen Show (16:9)</PresentationFormat>
  <Paragraphs>67</Paragraphs>
  <Slides>18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Proxima Nova</vt:lpstr>
      <vt:lpstr>Arial</vt:lpstr>
      <vt:lpstr>Bebas Neue</vt:lpstr>
      <vt:lpstr>Space Grotesk</vt:lpstr>
      <vt:lpstr>Proxima Nova Semibold</vt:lpstr>
      <vt:lpstr>Poppins</vt:lpstr>
      <vt:lpstr>Comic Sans MS</vt:lpstr>
      <vt:lpstr>Abril Fatface</vt:lpstr>
      <vt:lpstr> Retro Internet Interface Personal Organizer for College by Slidesgo</vt:lpstr>
      <vt:lpstr>Slidesgo Final Pages</vt:lpstr>
      <vt:lpstr>PowerPoint Presentation</vt:lpstr>
      <vt:lpstr>Introduction</vt:lpstr>
      <vt:lpstr>Introduction</vt:lpstr>
      <vt:lpstr>Introduction</vt:lpstr>
      <vt:lpstr>Libraries &amp; Protocols</vt:lpstr>
      <vt:lpstr>  * Python 3.x     *  scrapy – py framework to crawl websites  * Tkinter – py library for user interface   </vt:lpstr>
      <vt:lpstr>Protocols</vt:lpstr>
      <vt:lpstr>Workflow &amp; Methodology</vt:lpstr>
      <vt:lpstr>Workflow</vt:lpstr>
      <vt:lpstr>Working methodology</vt:lpstr>
      <vt:lpstr>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The End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Crawler                                          Venkatachalam.C - 223003107                            S Aswin - 223003014</dc:title>
  <dc:creator>S Aswin</dc:creator>
  <cp:lastModifiedBy>S Aswin</cp:lastModifiedBy>
  <cp:revision>32</cp:revision>
  <dcterms:modified xsi:type="dcterms:W3CDTF">2022-02-12T15:45:48Z</dcterms:modified>
</cp:coreProperties>
</file>